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27.xml" ContentType="application/vnd.openxmlformats-officedocument.presentationml.notesSlide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layout17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30.xml" ContentType="application/vnd.openxmlformats-officedocument.presentationml.notesSlid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7.xml" ContentType="application/vnd.ms-office.drawingml.diagramDrawing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21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ppt/diagrams/quickStyle18.xml" ContentType="application/vnd.openxmlformats-officedocument.drawingml.diagramStyl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11.xml" ContentType="application/vnd.ms-office.drawingml.diagramDrawing+xml"/>
  <Override PartName="/ppt/diagrams/drawing22.xml" ContentType="application/vnd.ms-office.drawingml.diagramDrawing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Override PartName="/ppt/notesSlides/notesSlide36.xml" ContentType="application/vnd.openxmlformats-officedocument.presentationml.notesSlide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notesSlides/notesSlide32.xml" ContentType="application/vnd.openxmlformats-officedocument.presentationml.notesSlid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colors21.xml" ContentType="application/vnd.openxmlformats-officedocument.drawingml.diagramColors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26.xml" ContentType="application/vnd.openxmlformats-officedocument.presentationml.notesSlide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diagrams/drawing20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diagrams/data2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73" r:id="rId3"/>
    <p:sldId id="274" r:id="rId4"/>
    <p:sldId id="258" r:id="rId5"/>
    <p:sldId id="259" r:id="rId6"/>
    <p:sldId id="261" r:id="rId7"/>
    <p:sldId id="262" r:id="rId8"/>
    <p:sldId id="268" r:id="rId9"/>
    <p:sldId id="267" r:id="rId10"/>
    <p:sldId id="275" r:id="rId11"/>
    <p:sldId id="276" r:id="rId12"/>
    <p:sldId id="283" r:id="rId13"/>
    <p:sldId id="284" r:id="rId14"/>
    <p:sldId id="263" r:id="rId15"/>
    <p:sldId id="264" r:id="rId16"/>
    <p:sldId id="265" r:id="rId17"/>
    <p:sldId id="266" r:id="rId18"/>
    <p:sldId id="279" r:id="rId19"/>
    <p:sldId id="280" r:id="rId20"/>
    <p:sldId id="281" r:id="rId21"/>
    <p:sldId id="282" r:id="rId22"/>
    <p:sldId id="292" r:id="rId23"/>
    <p:sldId id="295" r:id="rId24"/>
    <p:sldId id="293" r:id="rId25"/>
    <p:sldId id="294" r:id="rId26"/>
    <p:sldId id="285" r:id="rId27"/>
    <p:sldId id="286" r:id="rId28"/>
    <p:sldId id="296" r:id="rId29"/>
    <p:sldId id="269" r:id="rId30"/>
    <p:sldId id="270" r:id="rId31"/>
    <p:sldId id="297" r:id="rId32"/>
    <p:sldId id="271" r:id="rId33"/>
    <p:sldId id="272" r:id="rId34"/>
    <p:sldId id="277" r:id="rId35"/>
    <p:sldId id="278" r:id="rId36"/>
    <p:sldId id="287" r:id="rId37"/>
    <p:sldId id="288" r:id="rId38"/>
    <p:sldId id="290" r:id="rId39"/>
    <p:sldId id="289" r:id="rId40"/>
  </p:sldIdLst>
  <p:sldSz cx="9144000" cy="6858000" type="screen4x3"/>
  <p:notesSz cx="6735763" cy="98663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576" autoAdjust="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1800" b="0" i="0" u="none" strike="noStrike" dirty="0" smtClean="0">
              <a:latin typeface="Calibri"/>
            </a:rPr>
            <a:t>Hacı Nakkaş Cami Yanı – A101 Önü</a:t>
          </a:r>
          <a:endParaRPr lang="tr-TR" sz="18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7F3EA044-11EF-404D-8794-145BC3D4B58A}">
      <dgm:prSet phldrT="[Metin]" custT="1"/>
      <dgm:spPr/>
      <dgm:t>
        <a:bodyPr vert="vert270"/>
        <a:lstStyle/>
        <a:p>
          <a:r>
            <a:rPr lang="tr-TR" sz="2000" b="0" i="0" u="none" strike="noStrike" dirty="0" err="1" smtClean="0">
              <a:latin typeface="Calibri"/>
            </a:rPr>
            <a:t>Karadere</a:t>
          </a:r>
          <a:r>
            <a:rPr lang="tr-TR" sz="2000" b="0" i="0" u="none" strike="noStrike" dirty="0" smtClean="0">
              <a:latin typeface="Calibri"/>
            </a:rPr>
            <a:t> Cad.</a:t>
          </a:r>
          <a:endParaRPr lang="tr-TR" sz="2000" dirty="0"/>
        </a:p>
      </dgm:t>
    </dgm:pt>
    <dgm:pt modelId="{A41137CA-9341-489A-9858-6DF93940CFB7}" type="parTrans" cxnId="{34817083-08C2-482B-830F-0F32D050FF97}">
      <dgm:prSet/>
      <dgm:spPr/>
      <dgm:t>
        <a:bodyPr/>
        <a:lstStyle/>
        <a:p>
          <a:endParaRPr lang="tr-TR"/>
        </a:p>
      </dgm:t>
    </dgm:pt>
    <dgm:pt modelId="{19E3CB33-481B-4D45-8C9A-4C6B70C4DB6A}" type="sibTrans" cxnId="{34817083-08C2-482B-830F-0F32D050FF97}">
      <dgm:prSet/>
      <dgm:spPr/>
      <dgm:t>
        <a:bodyPr/>
        <a:lstStyle/>
        <a:p>
          <a:endParaRPr lang="tr-TR"/>
        </a:p>
      </dgm:t>
    </dgm:pt>
    <dgm:pt modelId="{659C315A-C34A-43B3-8459-3B5E0CF5941F}">
      <dgm:prSet phldrT="[Metin]" custT="1"/>
      <dgm:spPr/>
      <dgm:t>
        <a:bodyPr vert="vert270"/>
        <a:lstStyle/>
        <a:p>
          <a:r>
            <a:rPr lang="tr-TR" sz="2000" b="0" i="0" u="none" strike="noStrike" dirty="0" smtClean="0">
              <a:latin typeface="Calibri"/>
            </a:rPr>
            <a:t>İğnesi Köprüsü Durağı</a:t>
          </a:r>
          <a:endParaRPr lang="tr-TR" sz="2000" dirty="0"/>
        </a:p>
      </dgm:t>
    </dgm:pt>
    <dgm:pt modelId="{CF73FE2D-18DA-4187-BD31-B3BA472CC712}" type="parTrans" cxnId="{89F51EFA-452F-4428-8382-D3E3638BEDFC}">
      <dgm:prSet/>
      <dgm:spPr/>
      <dgm:t>
        <a:bodyPr/>
        <a:lstStyle/>
        <a:p>
          <a:endParaRPr lang="tr-TR"/>
        </a:p>
      </dgm:t>
    </dgm:pt>
    <dgm:pt modelId="{94411523-D383-4C3E-922B-94FEC97B5334}" type="sibTrans" cxnId="{89F51EFA-452F-4428-8382-D3E3638BEDFC}">
      <dgm:prSet/>
      <dgm:spPr/>
      <dgm:t>
        <a:bodyPr/>
        <a:lstStyle/>
        <a:p>
          <a:endParaRPr lang="tr-TR"/>
        </a:p>
      </dgm:t>
    </dgm:pt>
    <dgm:pt modelId="{585A2CE2-C998-4DC4-9B18-940B50C52918}">
      <dgm:prSet phldrT="[Metin]" custT="1"/>
      <dgm:spPr/>
      <dgm:t>
        <a:bodyPr vert="vert270"/>
        <a:lstStyle/>
        <a:p>
          <a:r>
            <a:rPr lang="tr-TR" sz="2000" b="0" i="0" u="none" dirty="0" smtClean="0"/>
            <a:t>Kanal Yolu</a:t>
          </a:r>
          <a:endParaRPr lang="tr-TR" sz="2000" dirty="0"/>
        </a:p>
      </dgm:t>
    </dgm:pt>
    <dgm:pt modelId="{1A46C6A6-9193-4653-8067-BEF4F0358C50}" type="parTrans" cxnId="{75706F7A-ECAE-4F7B-9FDF-EF04233294EC}">
      <dgm:prSet/>
      <dgm:spPr/>
      <dgm:t>
        <a:bodyPr/>
        <a:lstStyle/>
        <a:p>
          <a:endParaRPr lang="tr-TR"/>
        </a:p>
      </dgm:t>
    </dgm:pt>
    <dgm:pt modelId="{F2598279-2814-4E9A-AE68-ADD927EE5BA0}" type="sibTrans" cxnId="{75706F7A-ECAE-4F7B-9FDF-EF04233294EC}">
      <dgm:prSet/>
      <dgm:spPr/>
      <dgm:t>
        <a:bodyPr/>
        <a:lstStyle/>
        <a:p>
          <a:endParaRPr lang="tr-TR"/>
        </a:p>
      </dgm:t>
    </dgm:pt>
    <dgm:pt modelId="{8D4B5F9C-E9CC-4F56-A636-54902CDEA2DB}">
      <dgm:prSet phldrT="[Metin]" custT="1"/>
      <dgm:spPr/>
      <dgm:t>
        <a:bodyPr vert="vert270"/>
        <a:lstStyle/>
        <a:p>
          <a:r>
            <a:rPr lang="tr-TR" sz="2000" b="0" i="0" u="none" dirty="0" smtClean="0"/>
            <a:t>Çömlekçiler köyü Yol kavşağı</a:t>
          </a:r>
          <a:endParaRPr lang="tr-TR" sz="2000" dirty="0"/>
        </a:p>
      </dgm:t>
    </dgm:pt>
    <dgm:pt modelId="{D961326C-2FDA-43F3-88D1-F3AB6795FBC8}" type="parTrans" cxnId="{E3171CD1-AB53-4F04-A476-E1D1F8A7AE3B}">
      <dgm:prSet/>
      <dgm:spPr/>
      <dgm:t>
        <a:bodyPr/>
        <a:lstStyle/>
        <a:p>
          <a:endParaRPr lang="tr-TR"/>
        </a:p>
      </dgm:t>
    </dgm:pt>
    <dgm:pt modelId="{67C619A4-90F3-4252-B7F6-EC1B4BB8E0C6}" type="sibTrans" cxnId="{E3171CD1-AB53-4F04-A476-E1D1F8A7AE3B}">
      <dgm:prSet/>
      <dgm:spPr/>
      <dgm:t>
        <a:bodyPr/>
        <a:lstStyle/>
        <a:p>
          <a:endParaRPr lang="tr-TR"/>
        </a:p>
      </dgm:t>
    </dgm:pt>
    <dgm:pt modelId="{6C707902-2D66-41C1-8C47-321A924F7223}">
      <dgm:prSet phldrT="[Metin]" custT="1"/>
      <dgm:spPr/>
      <dgm:t>
        <a:bodyPr vert="vert270"/>
        <a:lstStyle/>
        <a:p>
          <a:r>
            <a:rPr lang="tr-TR" sz="2000" b="0" i="0" u="none" dirty="0" smtClean="0"/>
            <a:t>Özel </a:t>
          </a:r>
          <a:r>
            <a:rPr lang="tr-TR" sz="2000" b="0" i="0" u="none" dirty="0" err="1" smtClean="0"/>
            <a:t>Çağsu</a:t>
          </a:r>
          <a:r>
            <a:rPr lang="tr-TR" sz="2000" b="0" i="0" u="none" dirty="0" smtClean="0"/>
            <a:t> Hastanesi</a:t>
          </a:r>
          <a:endParaRPr lang="tr-TR" sz="2000" dirty="0"/>
        </a:p>
      </dgm:t>
    </dgm:pt>
    <dgm:pt modelId="{48F48AD5-2888-40EC-BAB8-549DDFC636D2}" type="parTrans" cxnId="{9C542DC9-2A2F-4FA3-8118-B409394965B3}">
      <dgm:prSet/>
      <dgm:spPr/>
      <dgm:t>
        <a:bodyPr/>
        <a:lstStyle/>
        <a:p>
          <a:endParaRPr lang="tr-TR"/>
        </a:p>
      </dgm:t>
    </dgm:pt>
    <dgm:pt modelId="{03A4AD5C-1EE0-4668-9C6F-4D153C09EC82}" type="sibTrans" cxnId="{9C542DC9-2A2F-4FA3-8118-B409394965B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CD998E46-61F6-41E1-B2D8-D804887F69CE}">
      <dgm:prSet custT="1"/>
      <dgm:spPr/>
      <dgm:t>
        <a:bodyPr vert="vert270"/>
        <a:lstStyle/>
        <a:p>
          <a:r>
            <a:rPr lang="tr-TR" sz="2000" b="0" i="0" u="none" dirty="0" smtClean="0"/>
            <a:t>Dodurga mah. Yol kavşağı</a:t>
          </a:r>
          <a:endParaRPr lang="tr-TR" dirty="0"/>
        </a:p>
      </dgm:t>
    </dgm:pt>
    <dgm:pt modelId="{CC1B8B64-04C4-4D4B-9A8B-CE636B1E1F73}" type="parTrans" cxnId="{EFE513EE-47C4-4DFC-9CE1-808E9A10F9AA}">
      <dgm:prSet/>
      <dgm:spPr/>
      <dgm:t>
        <a:bodyPr/>
        <a:lstStyle/>
        <a:p>
          <a:endParaRPr lang="tr-TR"/>
        </a:p>
      </dgm:t>
    </dgm:pt>
    <dgm:pt modelId="{804C2CBE-6140-426F-88CC-6B199C70E303}" type="sibTrans" cxnId="{EFE513EE-47C4-4DFC-9CE1-808E9A10F9AA}">
      <dgm:prSet/>
      <dgm:spPr/>
      <dgm:t>
        <a:bodyPr/>
        <a:lstStyle/>
        <a:p>
          <a:endParaRPr lang="tr-TR"/>
        </a:p>
      </dgm:t>
    </dgm:pt>
    <dgm:pt modelId="{12F3F1FD-63DE-4A73-9452-136AB52D1F4F}">
      <dgm:prSet custT="1"/>
      <dgm:spPr/>
      <dgm:t>
        <a:bodyPr vert="vert270"/>
        <a:lstStyle/>
        <a:p>
          <a:r>
            <a:rPr lang="tr-TR" sz="1400" b="0" i="0" u="none" dirty="0" smtClean="0"/>
            <a:t>Küplüce Camii/Savcılar Market</a:t>
          </a:r>
          <a:endParaRPr lang="tr-TR" sz="1400" dirty="0"/>
        </a:p>
      </dgm:t>
    </dgm:pt>
    <dgm:pt modelId="{02D60E14-E7FE-4197-817A-E2A1435E4464}" type="parTrans" cxnId="{65C69451-66AC-4188-858F-84A1B1A406F1}">
      <dgm:prSet/>
      <dgm:spPr/>
      <dgm:t>
        <a:bodyPr/>
        <a:lstStyle/>
        <a:p>
          <a:endParaRPr lang="tr-TR"/>
        </a:p>
      </dgm:t>
    </dgm:pt>
    <dgm:pt modelId="{2D86D6A2-8C02-4A76-A7E7-E140C6278C15}" type="sibTrans" cxnId="{65C69451-66AC-4188-858F-84A1B1A406F1}">
      <dgm:prSet/>
      <dgm:spPr/>
      <dgm:t>
        <a:bodyPr/>
        <a:lstStyle/>
        <a:p>
          <a:endParaRPr lang="tr-TR"/>
        </a:p>
      </dgm:t>
    </dgm:pt>
    <dgm:pt modelId="{3864B04B-0C0B-4988-9913-1AF087E152E9}">
      <dgm:prSet custT="1"/>
      <dgm:spPr/>
      <dgm:t>
        <a:bodyPr vert="vert270"/>
        <a:lstStyle/>
        <a:p>
          <a:r>
            <a:rPr lang="tr-TR" sz="2000" b="0" i="0" u="none" dirty="0" smtClean="0"/>
            <a:t>D 100 Karayolu Üzeri</a:t>
          </a:r>
          <a:endParaRPr lang="tr-TR" dirty="0"/>
        </a:p>
      </dgm:t>
    </dgm:pt>
    <dgm:pt modelId="{2A044EE4-CBDC-42D4-975F-01CF87BC792D}" type="parTrans" cxnId="{18776A42-CB8E-40D4-AD69-4072EC6B9F7B}">
      <dgm:prSet/>
      <dgm:spPr/>
      <dgm:t>
        <a:bodyPr/>
        <a:lstStyle/>
        <a:p>
          <a:endParaRPr lang="tr-TR"/>
        </a:p>
      </dgm:t>
    </dgm:pt>
    <dgm:pt modelId="{94C9B52B-D923-446F-852B-A50E10419CB1}" type="sibTrans" cxnId="{18776A42-CB8E-40D4-AD69-4072EC6B9F7B}">
      <dgm:prSet/>
      <dgm:spPr/>
      <dgm:t>
        <a:bodyPr/>
        <a:lstStyle/>
        <a:p>
          <a:endParaRPr lang="tr-TR"/>
        </a:p>
      </dgm:t>
    </dgm:pt>
    <dgm:pt modelId="{0F14DCF1-26F3-4F6E-B80B-84ACFD138CAF}">
      <dgm:prSet custT="1"/>
      <dgm:spPr/>
      <dgm:t>
        <a:bodyPr vert="vert270"/>
        <a:lstStyle/>
        <a:p>
          <a:r>
            <a:rPr lang="tr-TR" sz="2000" b="0" i="0" u="none" smtClean="0"/>
            <a:t>Kampus</a:t>
          </a:r>
          <a:endParaRPr lang="tr-TR" dirty="0"/>
        </a:p>
      </dgm:t>
    </dgm:pt>
    <dgm:pt modelId="{AF8C1BED-2DC9-45AE-9FFA-49AC35D8BEC2}" type="parTrans" cxnId="{430795F4-5EAC-4354-98A5-5E21D0825DA5}">
      <dgm:prSet/>
      <dgm:spPr/>
      <dgm:t>
        <a:bodyPr/>
        <a:lstStyle/>
        <a:p>
          <a:endParaRPr lang="tr-TR"/>
        </a:p>
      </dgm:t>
    </dgm:pt>
    <dgm:pt modelId="{D8BCDAB0-50D0-4402-B1B6-CF246B7C60E9}" type="sibTrans" cxnId="{430795F4-5EAC-4354-98A5-5E21D0825DA5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C6B6D6FC-EFF2-4D02-A0F7-A509D4F99605}" type="pres">
      <dgm:prSet presAssocID="{7F3EA044-11EF-404D-8794-145BC3D4B58A}" presName="text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191B26-B579-43D4-9476-ED191EC118AF}" type="pres">
      <dgm:prSet presAssocID="{19E3CB33-481B-4D45-8C9A-4C6B70C4DB6A}" presName="sibTrans" presStyleCnt="0"/>
      <dgm:spPr/>
    </dgm:pt>
    <dgm:pt modelId="{585CBB62-2EFB-4964-84E9-06B88955828A}" type="pres">
      <dgm:prSet presAssocID="{659C315A-C34A-43B3-8459-3B5E0CF5941F}" presName="text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5D91A8-2A6C-452E-ADC3-137980CD6202}" type="pres">
      <dgm:prSet presAssocID="{94411523-D383-4C3E-922B-94FEC97B5334}" presName="sibTrans" presStyleCnt="0"/>
      <dgm:spPr/>
    </dgm:pt>
    <dgm:pt modelId="{3141B170-C494-4551-871C-5DD802D1F198}" type="pres">
      <dgm:prSet presAssocID="{585A2CE2-C998-4DC4-9B18-940B50C52918}" presName="text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AD58C5-55A5-4FE5-A0D6-CA0C7118CDD5}" type="pres">
      <dgm:prSet presAssocID="{F2598279-2814-4E9A-AE68-ADD927EE5BA0}" presName="sibTrans" presStyleCnt="0"/>
      <dgm:spPr/>
    </dgm:pt>
    <dgm:pt modelId="{A73F3F23-D7CA-4B4F-9492-3A26BC334DB1}" type="pres">
      <dgm:prSet presAssocID="{8D4B5F9C-E9CC-4F56-A636-54902CDEA2DB}" presName="text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28F522-F454-43EB-AE68-6F03BC47BAB6}" type="pres">
      <dgm:prSet presAssocID="{67C619A4-90F3-4252-B7F6-EC1B4BB8E0C6}" presName="sibTrans" presStyleCnt="0"/>
      <dgm:spPr/>
    </dgm:pt>
    <dgm:pt modelId="{BA6DD036-6CFF-47EB-A80F-2DA8C79090D2}" type="pres">
      <dgm:prSet presAssocID="{CD998E46-61F6-41E1-B2D8-D804887F69CE}" presName="text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805598-6F37-4F92-9495-255DC9FC3944}" type="pres">
      <dgm:prSet presAssocID="{804C2CBE-6140-426F-88CC-6B199C70E303}" presName="sibTrans" presStyleCnt="0"/>
      <dgm:spPr/>
    </dgm:pt>
    <dgm:pt modelId="{D43D3657-051C-44CA-A28C-C367F7B7690C}" type="pres">
      <dgm:prSet presAssocID="{6C707902-2D66-41C1-8C47-321A924F7223}" presName="text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B581A7-0AA9-43BA-B162-409C0562C6CC}" type="pres">
      <dgm:prSet presAssocID="{03A4AD5C-1EE0-4668-9C6F-4D153C09EC82}" presName="sibTrans" presStyleCnt="0"/>
      <dgm:spPr/>
    </dgm:pt>
    <dgm:pt modelId="{89BD9A23-8B2F-4A3F-AE51-334739B49F72}" type="pres">
      <dgm:prSet presAssocID="{12F3F1FD-63DE-4A73-9452-136AB52D1F4F}" presName="text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54B07C-0D52-4D58-AA70-58B5CFA62594}" type="pres">
      <dgm:prSet presAssocID="{2D86D6A2-8C02-4A76-A7E7-E140C6278C15}" presName="sibTrans" presStyleCnt="0"/>
      <dgm:spPr/>
    </dgm:pt>
    <dgm:pt modelId="{31C40360-8E51-43D8-990B-741316830F32}" type="pres">
      <dgm:prSet presAssocID="{3864B04B-0C0B-4988-9913-1AF087E152E9}" presName="text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A661E2-62DE-4361-9213-5643F05775D4}" type="pres">
      <dgm:prSet presAssocID="{94C9B52B-D923-446F-852B-A50E10419CB1}" presName="sibTrans" presStyleCnt="0"/>
      <dgm:spPr/>
    </dgm:pt>
    <dgm:pt modelId="{CEA555FF-67D0-4E86-ACFE-DA451A02A809}" type="pres">
      <dgm:prSet presAssocID="{0F14DCF1-26F3-4F6E-B80B-84ACFD138CAF}" presName="text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E1A538F-FCB3-4AE7-8529-99C2118D0893}" type="presOf" srcId="{6C707902-2D66-41C1-8C47-321A924F7223}" destId="{D43D3657-051C-44CA-A28C-C367F7B7690C}" srcOrd="0" destOrd="0" presId="urn:microsoft.com/office/officeart/2005/8/layout/hProcess9"/>
    <dgm:cxn modelId="{18776A42-CB8E-40D4-AD69-4072EC6B9F7B}" srcId="{0215831D-1DC9-41A6-82BC-8918BB6CA9F5}" destId="{3864B04B-0C0B-4988-9913-1AF087E152E9}" srcOrd="9" destOrd="0" parTransId="{2A044EE4-CBDC-42D4-975F-01CF87BC792D}" sibTransId="{94C9B52B-D923-446F-852B-A50E10419CB1}"/>
    <dgm:cxn modelId="{696EF120-B4CD-450A-93A7-AB72567A3DCC}" type="presOf" srcId="{5A9E62DE-5183-4B31-9AEA-1ACA51CF686A}" destId="{B3543650-FA04-4DD1-B71A-3444B842D242}" srcOrd="0" destOrd="0" presId="urn:microsoft.com/office/officeart/2005/8/layout/hProcess9"/>
    <dgm:cxn modelId="{409645ED-2EBC-4A0D-92AD-EEF40D367674}" type="presOf" srcId="{7F3EA044-11EF-404D-8794-145BC3D4B58A}" destId="{C6B6D6FC-EFF2-4D02-A0F7-A509D4F99605}" srcOrd="0" destOrd="0" presId="urn:microsoft.com/office/officeart/2005/8/layout/hProcess9"/>
    <dgm:cxn modelId="{A13E4E3E-1D9B-4804-ACB0-A8F36411ABE6}" type="presOf" srcId="{585A2CE2-C998-4DC4-9B18-940B50C52918}" destId="{3141B170-C494-4551-871C-5DD802D1F198}" srcOrd="0" destOrd="0" presId="urn:microsoft.com/office/officeart/2005/8/layout/hProcess9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75706F7A-ECAE-4F7B-9FDF-EF04233294EC}" srcId="{0215831D-1DC9-41A6-82BC-8918BB6CA9F5}" destId="{585A2CE2-C998-4DC4-9B18-940B50C52918}" srcOrd="4" destOrd="0" parTransId="{1A46C6A6-9193-4653-8067-BEF4F0358C50}" sibTransId="{F2598279-2814-4E9A-AE68-ADD927EE5BA0}"/>
    <dgm:cxn modelId="{C52876CB-1FBD-467F-BC8B-CCEBA98E80B0}" type="presOf" srcId="{FBB651F0-BBF5-4661-90EB-281D3586E1A1}" destId="{B812CEA6-7BCA-4058-850B-8BF8CEC11DFE}" srcOrd="0" destOrd="0" presId="urn:microsoft.com/office/officeart/2005/8/layout/hProcess9"/>
    <dgm:cxn modelId="{155C0D72-FE1F-4806-ABBE-2979B616BA1E}" type="presOf" srcId="{CD998E46-61F6-41E1-B2D8-D804887F69CE}" destId="{BA6DD036-6CFF-47EB-A80F-2DA8C79090D2}" srcOrd="0" destOrd="0" presId="urn:microsoft.com/office/officeart/2005/8/layout/hProcess9"/>
    <dgm:cxn modelId="{149AB1D4-CBEF-4CED-BCB6-5081B79F6463}" type="presOf" srcId="{0F14DCF1-26F3-4F6E-B80B-84ACFD138CAF}" destId="{CEA555FF-67D0-4E86-ACFE-DA451A02A809}" srcOrd="0" destOrd="0" presId="urn:microsoft.com/office/officeart/2005/8/layout/hProcess9"/>
    <dgm:cxn modelId="{990BBD09-EB06-4897-ABB6-B7ED7E3EBB87}" type="presOf" srcId="{12F3F1FD-63DE-4A73-9452-136AB52D1F4F}" destId="{89BD9A23-8B2F-4A3F-AE51-334739B49F72}" srcOrd="0" destOrd="0" presId="urn:microsoft.com/office/officeart/2005/8/layout/hProcess9"/>
    <dgm:cxn modelId="{34817083-08C2-482B-830F-0F32D050FF97}" srcId="{0215831D-1DC9-41A6-82BC-8918BB6CA9F5}" destId="{7F3EA044-11EF-404D-8794-145BC3D4B58A}" srcOrd="2" destOrd="0" parTransId="{A41137CA-9341-489A-9858-6DF93940CFB7}" sibTransId="{19E3CB33-481B-4D45-8C9A-4C6B70C4DB6A}"/>
    <dgm:cxn modelId="{E3171CD1-AB53-4F04-A476-E1D1F8A7AE3B}" srcId="{0215831D-1DC9-41A6-82BC-8918BB6CA9F5}" destId="{8D4B5F9C-E9CC-4F56-A636-54902CDEA2DB}" srcOrd="5" destOrd="0" parTransId="{D961326C-2FDA-43F3-88D1-F3AB6795FBC8}" sibTransId="{67C619A4-90F3-4252-B7F6-EC1B4BB8E0C6}"/>
    <dgm:cxn modelId="{89F51EFA-452F-4428-8382-D3E3638BEDFC}" srcId="{0215831D-1DC9-41A6-82BC-8918BB6CA9F5}" destId="{659C315A-C34A-43B3-8459-3B5E0CF5941F}" srcOrd="3" destOrd="0" parTransId="{CF73FE2D-18DA-4187-BD31-B3BA472CC712}" sibTransId="{94411523-D383-4C3E-922B-94FEC97B5334}"/>
    <dgm:cxn modelId="{9C542DC9-2A2F-4FA3-8118-B409394965B3}" srcId="{0215831D-1DC9-41A6-82BC-8918BB6CA9F5}" destId="{6C707902-2D66-41C1-8C47-321A924F7223}" srcOrd="7" destOrd="0" parTransId="{48F48AD5-2888-40EC-BAB8-549DDFC636D2}" sibTransId="{03A4AD5C-1EE0-4668-9C6F-4D153C09EC82}"/>
    <dgm:cxn modelId="{7EDF5E0E-B4B0-4B1F-BC89-A1D358EDD7D7}" type="presOf" srcId="{8D4B5F9C-E9CC-4F56-A636-54902CDEA2DB}" destId="{A73F3F23-D7CA-4B4F-9492-3A26BC334DB1}" srcOrd="0" destOrd="0" presId="urn:microsoft.com/office/officeart/2005/8/layout/hProcess9"/>
    <dgm:cxn modelId="{E085148D-5742-4555-B9C6-1C6D8AE28F8F}" type="presOf" srcId="{659C315A-C34A-43B3-8459-3B5E0CF5941F}" destId="{585CBB62-2EFB-4964-84E9-06B88955828A}" srcOrd="0" destOrd="0" presId="urn:microsoft.com/office/officeart/2005/8/layout/hProcess9"/>
    <dgm:cxn modelId="{727DD8CC-471A-4A97-A0F3-517686526E5B}" type="presOf" srcId="{3864B04B-0C0B-4988-9913-1AF087E152E9}" destId="{31C40360-8E51-43D8-990B-741316830F32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EFE513EE-47C4-4DFC-9CE1-808E9A10F9AA}" srcId="{0215831D-1DC9-41A6-82BC-8918BB6CA9F5}" destId="{CD998E46-61F6-41E1-B2D8-D804887F69CE}" srcOrd="6" destOrd="0" parTransId="{CC1B8B64-04C4-4D4B-9A8B-CE636B1E1F73}" sibTransId="{804C2CBE-6140-426F-88CC-6B199C70E303}"/>
    <dgm:cxn modelId="{65C69451-66AC-4188-858F-84A1B1A406F1}" srcId="{0215831D-1DC9-41A6-82BC-8918BB6CA9F5}" destId="{12F3F1FD-63DE-4A73-9452-136AB52D1F4F}" srcOrd="8" destOrd="0" parTransId="{02D60E14-E7FE-4197-817A-E2A1435E4464}" sibTransId="{2D86D6A2-8C02-4A76-A7E7-E140C6278C15}"/>
    <dgm:cxn modelId="{430795F4-5EAC-4354-98A5-5E21D0825DA5}" srcId="{0215831D-1DC9-41A6-82BC-8918BB6CA9F5}" destId="{0F14DCF1-26F3-4F6E-B80B-84ACFD138CAF}" srcOrd="10" destOrd="0" parTransId="{AF8C1BED-2DC9-45AE-9FFA-49AC35D8BEC2}" sibTransId="{D8BCDAB0-50D0-4402-B1B6-CF246B7C60E9}"/>
    <dgm:cxn modelId="{AD879771-5258-45E2-BBA9-F3020FC3A97B}" type="presOf" srcId="{0215831D-1DC9-41A6-82BC-8918BB6CA9F5}" destId="{131319A7-7FA4-4235-8119-04DA2B8B8115}" srcOrd="0" destOrd="0" presId="urn:microsoft.com/office/officeart/2005/8/layout/hProcess9"/>
    <dgm:cxn modelId="{A70CB3BB-69CD-4E85-9C7A-E5EA530F8FF4}" type="presParOf" srcId="{131319A7-7FA4-4235-8119-04DA2B8B8115}" destId="{EB784AAE-E30A-4B69-9F66-801737BE9183}" srcOrd="0" destOrd="0" presId="urn:microsoft.com/office/officeart/2005/8/layout/hProcess9"/>
    <dgm:cxn modelId="{99D34F38-D183-4036-A7F0-BC08544D2186}" type="presParOf" srcId="{131319A7-7FA4-4235-8119-04DA2B8B8115}" destId="{0476D13B-5D3D-4652-8FA5-4A9CF980625A}" srcOrd="1" destOrd="0" presId="urn:microsoft.com/office/officeart/2005/8/layout/hProcess9"/>
    <dgm:cxn modelId="{F05DB4AF-CFFC-4DB6-9FFE-8F7397E77362}" type="presParOf" srcId="{0476D13B-5D3D-4652-8FA5-4A9CF980625A}" destId="{B3543650-FA04-4DD1-B71A-3444B842D242}" srcOrd="0" destOrd="0" presId="urn:microsoft.com/office/officeart/2005/8/layout/hProcess9"/>
    <dgm:cxn modelId="{03D46BB8-FAD1-47B7-9B8B-621B3CE85D3B}" type="presParOf" srcId="{0476D13B-5D3D-4652-8FA5-4A9CF980625A}" destId="{B461468A-137C-4EFB-A513-352F0F44F4AE}" srcOrd="1" destOrd="0" presId="urn:microsoft.com/office/officeart/2005/8/layout/hProcess9"/>
    <dgm:cxn modelId="{34C860FB-4B70-400B-9231-58C6A61B4E44}" type="presParOf" srcId="{0476D13B-5D3D-4652-8FA5-4A9CF980625A}" destId="{B812CEA6-7BCA-4058-850B-8BF8CEC11DFE}" srcOrd="2" destOrd="0" presId="urn:microsoft.com/office/officeart/2005/8/layout/hProcess9"/>
    <dgm:cxn modelId="{FF925813-1C83-4600-B6F7-745BA65E2A38}" type="presParOf" srcId="{0476D13B-5D3D-4652-8FA5-4A9CF980625A}" destId="{D138C32C-120E-49FD-8B59-5D823030B20D}" srcOrd="3" destOrd="0" presId="urn:microsoft.com/office/officeart/2005/8/layout/hProcess9"/>
    <dgm:cxn modelId="{2619B6E3-7205-4B9F-AD86-C4C928C4D1D1}" type="presParOf" srcId="{0476D13B-5D3D-4652-8FA5-4A9CF980625A}" destId="{C6B6D6FC-EFF2-4D02-A0F7-A509D4F99605}" srcOrd="4" destOrd="0" presId="urn:microsoft.com/office/officeart/2005/8/layout/hProcess9"/>
    <dgm:cxn modelId="{3AB2708D-FF46-4646-B069-DDDA4BECBF31}" type="presParOf" srcId="{0476D13B-5D3D-4652-8FA5-4A9CF980625A}" destId="{82191B26-B579-43D4-9476-ED191EC118AF}" srcOrd="5" destOrd="0" presId="urn:microsoft.com/office/officeart/2005/8/layout/hProcess9"/>
    <dgm:cxn modelId="{AF6300AC-606A-499D-B6DE-127BDF3F2E38}" type="presParOf" srcId="{0476D13B-5D3D-4652-8FA5-4A9CF980625A}" destId="{585CBB62-2EFB-4964-84E9-06B88955828A}" srcOrd="6" destOrd="0" presId="urn:microsoft.com/office/officeart/2005/8/layout/hProcess9"/>
    <dgm:cxn modelId="{F546DCBC-167D-4104-83FC-A1A7B74D30CE}" type="presParOf" srcId="{0476D13B-5D3D-4652-8FA5-4A9CF980625A}" destId="{B45D91A8-2A6C-452E-ADC3-137980CD6202}" srcOrd="7" destOrd="0" presId="urn:microsoft.com/office/officeart/2005/8/layout/hProcess9"/>
    <dgm:cxn modelId="{325E4A7D-45EF-44A6-9F9E-F12A3B63CC2D}" type="presParOf" srcId="{0476D13B-5D3D-4652-8FA5-4A9CF980625A}" destId="{3141B170-C494-4551-871C-5DD802D1F198}" srcOrd="8" destOrd="0" presId="urn:microsoft.com/office/officeart/2005/8/layout/hProcess9"/>
    <dgm:cxn modelId="{CB4C8398-3512-42F2-AACA-B96877AF30D0}" type="presParOf" srcId="{0476D13B-5D3D-4652-8FA5-4A9CF980625A}" destId="{D2AD58C5-55A5-4FE5-A0D6-CA0C7118CDD5}" srcOrd="9" destOrd="0" presId="urn:microsoft.com/office/officeart/2005/8/layout/hProcess9"/>
    <dgm:cxn modelId="{C6D62935-F1ED-41C8-9CAA-A3C879BB81F9}" type="presParOf" srcId="{0476D13B-5D3D-4652-8FA5-4A9CF980625A}" destId="{A73F3F23-D7CA-4B4F-9492-3A26BC334DB1}" srcOrd="10" destOrd="0" presId="urn:microsoft.com/office/officeart/2005/8/layout/hProcess9"/>
    <dgm:cxn modelId="{356C9152-12C4-4ED6-863D-F34087062E91}" type="presParOf" srcId="{0476D13B-5D3D-4652-8FA5-4A9CF980625A}" destId="{6A28F522-F454-43EB-AE68-6F03BC47BAB6}" srcOrd="11" destOrd="0" presId="urn:microsoft.com/office/officeart/2005/8/layout/hProcess9"/>
    <dgm:cxn modelId="{6AD14599-D51C-45BC-BC1F-BFC23D48593E}" type="presParOf" srcId="{0476D13B-5D3D-4652-8FA5-4A9CF980625A}" destId="{BA6DD036-6CFF-47EB-A80F-2DA8C79090D2}" srcOrd="12" destOrd="0" presId="urn:microsoft.com/office/officeart/2005/8/layout/hProcess9"/>
    <dgm:cxn modelId="{478D506F-5B3B-4F04-8A23-1FA803662704}" type="presParOf" srcId="{0476D13B-5D3D-4652-8FA5-4A9CF980625A}" destId="{49805598-6F37-4F92-9495-255DC9FC3944}" srcOrd="13" destOrd="0" presId="urn:microsoft.com/office/officeart/2005/8/layout/hProcess9"/>
    <dgm:cxn modelId="{272FAF74-5389-4C82-9117-B361FCF54A49}" type="presParOf" srcId="{0476D13B-5D3D-4652-8FA5-4A9CF980625A}" destId="{D43D3657-051C-44CA-A28C-C367F7B7690C}" srcOrd="14" destOrd="0" presId="urn:microsoft.com/office/officeart/2005/8/layout/hProcess9"/>
    <dgm:cxn modelId="{69DB95ED-B855-43CC-9A2D-49F59A7164E1}" type="presParOf" srcId="{0476D13B-5D3D-4652-8FA5-4A9CF980625A}" destId="{63B581A7-0AA9-43BA-B162-409C0562C6CC}" srcOrd="15" destOrd="0" presId="urn:microsoft.com/office/officeart/2005/8/layout/hProcess9"/>
    <dgm:cxn modelId="{7ACAB5FB-30A0-44BE-BA33-C71C86ECD8DC}" type="presParOf" srcId="{0476D13B-5D3D-4652-8FA5-4A9CF980625A}" destId="{89BD9A23-8B2F-4A3F-AE51-334739B49F72}" srcOrd="16" destOrd="0" presId="urn:microsoft.com/office/officeart/2005/8/layout/hProcess9"/>
    <dgm:cxn modelId="{E7DCFE9A-48B5-4483-A5BC-315992F0E756}" type="presParOf" srcId="{0476D13B-5D3D-4652-8FA5-4A9CF980625A}" destId="{A854B07C-0D52-4D58-AA70-58B5CFA62594}" srcOrd="17" destOrd="0" presId="urn:microsoft.com/office/officeart/2005/8/layout/hProcess9"/>
    <dgm:cxn modelId="{197BD790-1A41-499D-9202-3710CCD6C91D}" type="presParOf" srcId="{0476D13B-5D3D-4652-8FA5-4A9CF980625A}" destId="{31C40360-8E51-43D8-990B-741316830F32}" srcOrd="18" destOrd="0" presId="urn:microsoft.com/office/officeart/2005/8/layout/hProcess9"/>
    <dgm:cxn modelId="{D5DA3E03-9F04-4E7B-8CBA-6F3D8D93EC97}" type="presParOf" srcId="{0476D13B-5D3D-4652-8FA5-4A9CF980625A}" destId="{FBA661E2-62DE-4361-9213-5643F05775D4}" srcOrd="19" destOrd="0" presId="urn:microsoft.com/office/officeart/2005/8/layout/hProcess9"/>
    <dgm:cxn modelId="{010D3918-F477-4A05-A615-9913C652BDD6}" type="presParOf" srcId="{0476D13B-5D3D-4652-8FA5-4A9CF980625A}" destId="{CEA555FF-67D0-4E86-ACFE-DA451A02A809}" srcOrd="2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1B7CEE7A-4EE6-4513-8CE5-08FED63AE75F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88A573A4-EC5D-4474-BA76-C4A8869ADB23}" type="parTrans" cxnId="{12623EE2-A6D8-4CEE-808A-08BCA7BC2558}">
      <dgm:prSet/>
      <dgm:spPr/>
      <dgm:t>
        <a:bodyPr/>
        <a:lstStyle/>
        <a:p>
          <a:endParaRPr lang="tr-TR"/>
        </a:p>
      </dgm:t>
    </dgm:pt>
    <dgm:pt modelId="{7325A4EB-D865-4B6D-9ACC-416F1B553FC9}" type="sibTrans" cxnId="{12623EE2-A6D8-4CEE-808A-08BCA7BC2558}">
      <dgm:prSet/>
      <dgm:spPr/>
      <dgm:t>
        <a:bodyPr/>
        <a:lstStyle/>
        <a:p>
          <a:endParaRPr lang="tr-TR"/>
        </a:p>
      </dgm:t>
    </dgm:pt>
    <dgm:pt modelId="{9826BBFE-29B7-4B5B-ADAC-4A68C077CBCF}">
      <dgm:prSet phldrT="[Metin]" custT="1"/>
      <dgm:spPr/>
      <dgm:t>
        <a:bodyPr vert="vert270"/>
        <a:lstStyle/>
        <a:p>
          <a:r>
            <a:rPr lang="tr-TR" sz="2000" b="0" i="0" u="none" dirty="0" smtClean="0"/>
            <a:t>mahzen market	</a:t>
          </a:r>
          <a:endParaRPr lang="tr-TR" sz="2000" b="0" dirty="0"/>
        </a:p>
      </dgm:t>
    </dgm:pt>
    <dgm:pt modelId="{2C6ABE2A-0FC8-44D0-B20D-16A0649A2054}" type="parTrans" cxnId="{3C9DB0D6-B4A8-4FDA-A62F-49F687692370}">
      <dgm:prSet/>
      <dgm:spPr/>
      <dgm:t>
        <a:bodyPr/>
        <a:lstStyle/>
        <a:p>
          <a:endParaRPr lang="tr-TR"/>
        </a:p>
      </dgm:t>
    </dgm:pt>
    <dgm:pt modelId="{C7539247-8A82-47BA-978F-E8E993EE208F}" type="sibTrans" cxnId="{3C9DB0D6-B4A8-4FDA-A62F-49F687692370}">
      <dgm:prSet/>
      <dgm:spPr/>
      <dgm:t>
        <a:bodyPr/>
        <a:lstStyle/>
        <a:p>
          <a:endParaRPr lang="tr-TR"/>
        </a:p>
      </dgm:t>
    </dgm:pt>
    <dgm:pt modelId="{A8C16833-3B04-411A-9B28-346A4B35165D}">
      <dgm:prSet phldrT="[Metin]" custT="1"/>
      <dgm:spPr/>
      <dgm:t>
        <a:bodyPr vert="vert270"/>
        <a:lstStyle/>
        <a:p>
          <a:r>
            <a:rPr lang="tr-TR" sz="2000" b="0" i="0" u="none" dirty="0" smtClean="0"/>
            <a:t>Kadın Doğum hastane si alt durak</a:t>
          </a:r>
          <a:endParaRPr lang="tr-TR" sz="2000" b="0" dirty="0"/>
        </a:p>
      </dgm:t>
    </dgm:pt>
    <dgm:pt modelId="{C838718F-D6CD-40BD-A4E1-C836FA703AE8}" type="parTrans" cxnId="{7848D33E-A543-4C54-BE0B-AD71D240E8D3}">
      <dgm:prSet/>
      <dgm:spPr/>
      <dgm:t>
        <a:bodyPr/>
        <a:lstStyle/>
        <a:p>
          <a:endParaRPr lang="tr-TR"/>
        </a:p>
      </dgm:t>
    </dgm:pt>
    <dgm:pt modelId="{04C93862-0E13-4780-B9CF-4042F2626F88}" type="sibTrans" cxnId="{7848D33E-A543-4C54-BE0B-AD71D240E8D3}">
      <dgm:prSet/>
      <dgm:spPr/>
      <dgm:t>
        <a:bodyPr/>
        <a:lstStyle/>
        <a:p>
          <a:endParaRPr lang="tr-TR"/>
        </a:p>
      </dgm:t>
    </dgm:pt>
    <dgm:pt modelId="{1EE55133-862F-40DD-8129-4B0A1BCADEB1}">
      <dgm:prSet phldrT="[Metin]" custT="1"/>
      <dgm:spPr/>
      <dgm:t>
        <a:bodyPr vert="vert270"/>
        <a:lstStyle/>
        <a:p>
          <a:r>
            <a:rPr lang="tr-TR" sz="2000" b="0" dirty="0" smtClean="0"/>
            <a:t>Karaköy Merkez Durağı</a:t>
          </a:r>
        </a:p>
      </dgm:t>
    </dgm:pt>
    <dgm:pt modelId="{47362934-9274-43EB-9062-06305C3F20B0}" type="parTrans" cxnId="{4009538A-E9DC-4B15-A2B4-33C93DC29433}">
      <dgm:prSet/>
      <dgm:spPr/>
      <dgm:t>
        <a:bodyPr/>
        <a:lstStyle/>
        <a:p>
          <a:endParaRPr lang="tr-TR"/>
        </a:p>
      </dgm:t>
    </dgm:pt>
    <dgm:pt modelId="{A3C55EA7-9806-4A88-BFF1-93A34AED3744}" type="sibTrans" cxnId="{4009538A-E9DC-4B15-A2B4-33C93DC29433}">
      <dgm:prSet/>
      <dgm:spPr/>
      <dgm:t>
        <a:bodyPr/>
        <a:lstStyle/>
        <a:p>
          <a:endParaRPr lang="tr-TR"/>
        </a:p>
      </dgm:t>
    </dgm:pt>
    <dgm:pt modelId="{35D9D6BF-01F0-44DC-AF4A-90E17B5A7103}">
      <dgm:prSet custT="1"/>
      <dgm:spPr/>
      <dgm:t>
        <a:bodyPr vert="vert270"/>
        <a:lstStyle/>
        <a:p>
          <a:r>
            <a:rPr lang="tr-TR" sz="1800" dirty="0" smtClean="0"/>
            <a:t>Cumhuriyet Parkı Otobüs Durağı</a:t>
          </a:r>
          <a:endParaRPr lang="tr-TR" sz="1800" dirty="0"/>
        </a:p>
      </dgm:t>
    </dgm:pt>
    <dgm:pt modelId="{C4ADB738-2726-4E2E-B022-82D92DA0B7B9}" type="parTrans" cxnId="{1389496D-71E8-4EA0-BE98-B0B85D9D4F94}">
      <dgm:prSet/>
      <dgm:spPr/>
      <dgm:t>
        <a:bodyPr/>
        <a:lstStyle/>
        <a:p>
          <a:endParaRPr lang="tr-TR"/>
        </a:p>
      </dgm:t>
    </dgm:pt>
    <dgm:pt modelId="{B559C408-AB55-4814-9DB9-DEA0E98E20C5}" type="sibTrans" cxnId="{1389496D-71E8-4EA0-BE98-B0B85D9D4F9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3F63F8F4-2608-47C5-8D3F-FA1FB867AAF8}" type="pres">
      <dgm:prSet presAssocID="{1B7CEE7A-4EE6-4513-8CE5-08FED63AE75F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ED0AB9-BC45-4211-A6C5-E8B98D00ECDC}" type="pres">
      <dgm:prSet presAssocID="{7325A4EB-D865-4B6D-9ACC-416F1B553FC9}" presName="sibTrans" presStyleCnt="0"/>
      <dgm:spPr/>
    </dgm:pt>
    <dgm:pt modelId="{E7315CA7-9A64-4B99-9CDE-C3F060718EB2}" type="pres">
      <dgm:prSet presAssocID="{9826BBFE-29B7-4B5B-ADAC-4A68C077CBCF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6511B8-60B1-4863-B573-B7C8D7C32E23}" type="pres">
      <dgm:prSet presAssocID="{C7539247-8A82-47BA-978F-E8E993EE208F}" presName="sibTrans" presStyleCnt="0"/>
      <dgm:spPr/>
    </dgm:pt>
    <dgm:pt modelId="{1037AFB6-408B-4816-958B-F16F6D78D9DF}" type="pres">
      <dgm:prSet presAssocID="{A8C16833-3B04-411A-9B28-346A4B35165D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2AA005-5E5B-4FB1-87C2-32C03E2F3B3A}" type="pres">
      <dgm:prSet presAssocID="{04C93862-0E13-4780-B9CF-4042F2626F88}" presName="sibTrans" presStyleCnt="0"/>
      <dgm:spPr/>
    </dgm:pt>
    <dgm:pt modelId="{B564544B-6CBC-45A0-AF86-EEDC395CDBDD}" type="pres">
      <dgm:prSet presAssocID="{35D9D6BF-01F0-44DC-AF4A-90E17B5A7103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1FDA21-9420-4690-A6A2-A30BFB760A79}" type="pres">
      <dgm:prSet presAssocID="{B559C408-AB55-4814-9DB9-DEA0E98E20C5}" presName="sibTrans" presStyleCnt="0"/>
      <dgm:spPr/>
    </dgm:pt>
    <dgm:pt modelId="{301E01E5-31A8-44A2-BE55-4F85DE5DD9A0}" type="pres">
      <dgm:prSet presAssocID="{1EE55133-862F-40DD-8129-4B0A1BCADEB1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9AEAD77-FAE6-429D-883C-8A2E827BCFAB}" type="presOf" srcId="{A8C16833-3B04-411A-9B28-346A4B35165D}" destId="{1037AFB6-408B-4816-958B-F16F6D78D9DF}" srcOrd="0" destOrd="0" presId="urn:microsoft.com/office/officeart/2005/8/layout/hProcess9"/>
    <dgm:cxn modelId="{1389496D-71E8-4EA0-BE98-B0B85D9D4F94}" srcId="{0215831D-1DC9-41A6-82BC-8918BB6CA9F5}" destId="{35D9D6BF-01F0-44DC-AF4A-90E17B5A7103}" srcOrd="5" destOrd="0" parTransId="{C4ADB738-2726-4E2E-B022-82D92DA0B7B9}" sibTransId="{B559C408-AB55-4814-9DB9-DEA0E98E20C5}"/>
    <dgm:cxn modelId="{1E415532-F30A-408C-BF7D-3E910957F0A2}" type="presOf" srcId="{35D9D6BF-01F0-44DC-AF4A-90E17B5A7103}" destId="{B564544B-6CBC-45A0-AF86-EEDC395CDBDD}" srcOrd="0" destOrd="0" presId="urn:microsoft.com/office/officeart/2005/8/layout/hProcess9"/>
    <dgm:cxn modelId="{85B5C2E3-FDBD-4387-BD3D-161E18C85ED4}" type="presOf" srcId="{FBB651F0-BBF5-4661-90EB-281D3586E1A1}" destId="{B812CEA6-7BCA-4058-850B-8BF8CEC11DFE}" srcOrd="0" destOrd="0" presId="urn:microsoft.com/office/officeart/2005/8/layout/hProcess9"/>
    <dgm:cxn modelId="{2DF49E56-BF24-4E9F-B4B1-4720358FBA05}" type="presOf" srcId="{0215831D-1DC9-41A6-82BC-8918BB6CA9F5}" destId="{131319A7-7FA4-4235-8119-04DA2B8B8115}" srcOrd="0" destOrd="0" presId="urn:microsoft.com/office/officeart/2005/8/layout/hProcess9"/>
    <dgm:cxn modelId="{98BAC2A7-F94C-4F27-829F-71600422DD3E}" type="presOf" srcId="{5A9E62DE-5183-4B31-9AEA-1ACA51CF686A}" destId="{B3543650-FA04-4DD1-B71A-3444B842D242}" srcOrd="0" destOrd="0" presId="urn:microsoft.com/office/officeart/2005/8/layout/hProcess9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70F8DDCA-0C45-44ED-A3E2-45BBF6676AB8}" type="presOf" srcId="{9826BBFE-29B7-4B5B-ADAC-4A68C077CBCF}" destId="{E7315CA7-9A64-4B99-9CDE-C3F060718EB2}" srcOrd="0" destOrd="0" presId="urn:microsoft.com/office/officeart/2005/8/layout/hProcess9"/>
    <dgm:cxn modelId="{7848D33E-A543-4C54-BE0B-AD71D240E8D3}" srcId="{0215831D-1DC9-41A6-82BC-8918BB6CA9F5}" destId="{A8C16833-3B04-411A-9B28-346A4B35165D}" srcOrd="4" destOrd="0" parTransId="{C838718F-D6CD-40BD-A4E1-C836FA703AE8}" sibTransId="{04C93862-0E13-4780-B9CF-4042F2626F88}"/>
    <dgm:cxn modelId="{3C9DB0D6-B4A8-4FDA-A62F-49F687692370}" srcId="{0215831D-1DC9-41A6-82BC-8918BB6CA9F5}" destId="{9826BBFE-29B7-4B5B-ADAC-4A68C077CBCF}" srcOrd="3" destOrd="0" parTransId="{2C6ABE2A-0FC8-44D0-B20D-16A0649A2054}" sibTransId="{C7539247-8A82-47BA-978F-E8E993EE208F}"/>
    <dgm:cxn modelId="{4009538A-E9DC-4B15-A2B4-33C93DC29433}" srcId="{0215831D-1DC9-41A6-82BC-8918BB6CA9F5}" destId="{1EE55133-862F-40DD-8129-4B0A1BCADEB1}" srcOrd="6" destOrd="0" parTransId="{47362934-9274-43EB-9062-06305C3F20B0}" sibTransId="{A3C55EA7-9806-4A88-BFF1-93A34AED3744}"/>
    <dgm:cxn modelId="{11A350F0-415B-4E26-B979-424AE7007A9B}" type="presOf" srcId="{1B7CEE7A-4EE6-4513-8CE5-08FED63AE75F}" destId="{3F63F8F4-2608-47C5-8D3F-FA1FB867AAF8}" srcOrd="0" destOrd="0" presId="urn:microsoft.com/office/officeart/2005/8/layout/hProcess9"/>
    <dgm:cxn modelId="{12623EE2-A6D8-4CEE-808A-08BCA7BC2558}" srcId="{0215831D-1DC9-41A6-82BC-8918BB6CA9F5}" destId="{1B7CEE7A-4EE6-4513-8CE5-08FED63AE75F}" srcOrd="2" destOrd="0" parTransId="{88A573A4-EC5D-4474-BA76-C4A8869ADB23}" sibTransId="{7325A4EB-D865-4B6D-9ACC-416F1B553FC9}"/>
    <dgm:cxn modelId="{2BE4A2B0-5D9C-4045-85D8-6D054022495C}" type="presOf" srcId="{1EE55133-862F-40DD-8129-4B0A1BCADEB1}" destId="{301E01E5-31A8-44A2-BE55-4F85DE5DD9A0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2A989DC2-E191-4701-8E04-0510ED1BB819}" type="presParOf" srcId="{131319A7-7FA4-4235-8119-04DA2B8B8115}" destId="{EB784AAE-E30A-4B69-9F66-801737BE9183}" srcOrd="0" destOrd="0" presId="urn:microsoft.com/office/officeart/2005/8/layout/hProcess9"/>
    <dgm:cxn modelId="{19FB1E45-7AB1-42D3-924E-C7EB3C3F56A9}" type="presParOf" srcId="{131319A7-7FA4-4235-8119-04DA2B8B8115}" destId="{0476D13B-5D3D-4652-8FA5-4A9CF980625A}" srcOrd="1" destOrd="0" presId="urn:microsoft.com/office/officeart/2005/8/layout/hProcess9"/>
    <dgm:cxn modelId="{1E55DF40-097B-4E13-B347-05411013D27D}" type="presParOf" srcId="{0476D13B-5D3D-4652-8FA5-4A9CF980625A}" destId="{B3543650-FA04-4DD1-B71A-3444B842D242}" srcOrd="0" destOrd="0" presId="urn:microsoft.com/office/officeart/2005/8/layout/hProcess9"/>
    <dgm:cxn modelId="{9A32B0ED-8614-4BBA-857C-372A9DE48E0E}" type="presParOf" srcId="{0476D13B-5D3D-4652-8FA5-4A9CF980625A}" destId="{B461468A-137C-4EFB-A513-352F0F44F4AE}" srcOrd="1" destOrd="0" presId="urn:microsoft.com/office/officeart/2005/8/layout/hProcess9"/>
    <dgm:cxn modelId="{47FC444B-30BD-44DE-A8BC-FE7B7AE0CCD6}" type="presParOf" srcId="{0476D13B-5D3D-4652-8FA5-4A9CF980625A}" destId="{B812CEA6-7BCA-4058-850B-8BF8CEC11DFE}" srcOrd="2" destOrd="0" presId="urn:microsoft.com/office/officeart/2005/8/layout/hProcess9"/>
    <dgm:cxn modelId="{7783FAFB-128B-4D06-AEC2-4849429FB647}" type="presParOf" srcId="{0476D13B-5D3D-4652-8FA5-4A9CF980625A}" destId="{D138C32C-120E-49FD-8B59-5D823030B20D}" srcOrd="3" destOrd="0" presId="urn:microsoft.com/office/officeart/2005/8/layout/hProcess9"/>
    <dgm:cxn modelId="{67333654-4D50-4E02-B057-74570464CA26}" type="presParOf" srcId="{0476D13B-5D3D-4652-8FA5-4A9CF980625A}" destId="{3F63F8F4-2608-47C5-8D3F-FA1FB867AAF8}" srcOrd="4" destOrd="0" presId="urn:microsoft.com/office/officeart/2005/8/layout/hProcess9"/>
    <dgm:cxn modelId="{58D06459-1543-4B91-AFBA-BE05922109BD}" type="presParOf" srcId="{0476D13B-5D3D-4652-8FA5-4A9CF980625A}" destId="{33ED0AB9-BC45-4211-A6C5-E8B98D00ECDC}" srcOrd="5" destOrd="0" presId="urn:microsoft.com/office/officeart/2005/8/layout/hProcess9"/>
    <dgm:cxn modelId="{B970B93A-1BA1-495D-B169-27951FB5D947}" type="presParOf" srcId="{0476D13B-5D3D-4652-8FA5-4A9CF980625A}" destId="{E7315CA7-9A64-4B99-9CDE-C3F060718EB2}" srcOrd="6" destOrd="0" presId="urn:microsoft.com/office/officeart/2005/8/layout/hProcess9"/>
    <dgm:cxn modelId="{305DB013-A857-4907-B686-8B8A203CF7BC}" type="presParOf" srcId="{0476D13B-5D3D-4652-8FA5-4A9CF980625A}" destId="{C56511B8-60B1-4863-B573-B7C8D7C32E23}" srcOrd="7" destOrd="0" presId="urn:microsoft.com/office/officeart/2005/8/layout/hProcess9"/>
    <dgm:cxn modelId="{052139A6-25CA-4897-A79C-C650495C9347}" type="presParOf" srcId="{0476D13B-5D3D-4652-8FA5-4A9CF980625A}" destId="{1037AFB6-408B-4816-958B-F16F6D78D9DF}" srcOrd="8" destOrd="0" presId="urn:microsoft.com/office/officeart/2005/8/layout/hProcess9"/>
    <dgm:cxn modelId="{2944B349-4933-4844-8679-1BA8822B9881}" type="presParOf" srcId="{0476D13B-5D3D-4652-8FA5-4A9CF980625A}" destId="{B82AA005-5E5B-4FB1-87C2-32C03E2F3B3A}" srcOrd="9" destOrd="0" presId="urn:microsoft.com/office/officeart/2005/8/layout/hProcess9"/>
    <dgm:cxn modelId="{139C979C-D942-45DA-AED2-4F08BDECE2C2}" type="presParOf" srcId="{0476D13B-5D3D-4652-8FA5-4A9CF980625A}" destId="{B564544B-6CBC-45A0-AF86-EEDC395CDBDD}" srcOrd="10" destOrd="0" presId="urn:microsoft.com/office/officeart/2005/8/layout/hProcess9"/>
    <dgm:cxn modelId="{AD3F5EF5-477F-42F4-9A9B-C9C8C8B92C8F}" type="presParOf" srcId="{0476D13B-5D3D-4652-8FA5-4A9CF980625A}" destId="{FE1FDA21-9420-4690-A6A2-A30BFB760A79}" srcOrd="11" destOrd="0" presId="urn:microsoft.com/office/officeart/2005/8/layout/hProcess9"/>
    <dgm:cxn modelId="{84B95830-DFCC-42A6-B980-CCE8261238AD}" type="presParOf" srcId="{0476D13B-5D3D-4652-8FA5-4A9CF980625A}" destId="{301E01E5-31A8-44A2-BE55-4F85DE5DD9A0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01065493-D767-40E5-A58D-10325D2F0D5A}">
      <dgm:prSet/>
      <dgm:spPr/>
      <dgm:t>
        <a:bodyPr vert="vert270"/>
        <a:lstStyle/>
        <a:p>
          <a:pPr algn="ctr"/>
          <a:r>
            <a:rPr lang="tr-TR" b="0" i="0" u="none" dirty="0" smtClean="0"/>
            <a:t>İmam hatip lisesi önü	</a:t>
          </a:r>
          <a:endParaRPr lang="tr-TR" dirty="0"/>
        </a:p>
      </dgm:t>
    </dgm:pt>
    <dgm:pt modelId="{E5ED8F8E-BB2D-4166-B1F4-8B2CFF645C48}" type="parTrans" cxnId="{2F7FFD4C-6930-4D2B-A93B-FD668AE74E87}">
      <dgm:prSet/>
      <dgm:spPr/>
      <dgm:t>
        <a:bodyPr/>
        <a:lstStyle/>
        <a:p>
          <a:endParaRPr lang="tr-TR"/>
        </a:p>
      </dgm:t>
    </dgm:pt>
    <dgm:pt modelId="{ED8B3AD3-F0C0-4961-9697-9C81CF531CFE}" type="sibTrans" cxnId="{2F7FFD4C-6930-4D2B-A93B-FD668AE74E87}">
      <dgm:prSet/>
      <dgm:spPr/>
      <dgm:t>
        <a:bodyPr/>
        <a:lstStyle/>
        <a:p>
          <a:endParaRPr lang="tr-TR"/>
        </a:p>
      </dgm:t>
    </dgm:pt>
    <dgm:pt modelId="{B8DBB1DC-3837-48C1-9EC5-F7AE6EC49FFC}">
      <dgm:prSet/>
      <dgm:spPr/>
      <dgm:t>
        <a:bodyPr vert="vert270"/>
        <a:lstStyle/>
        <a:p>
          <a:pPr algn="ctr"/>
          <a:r>
            <a:rPr lang="tr-TR" b="0" i="0" u="none" dirty="0" smtClean="0"/>
            <a:t>Gül market	</a:t>
          </a:r>
          <a:endParaRPr lang="tr-TR" dirty="0"/>
        </a:p>
      </dgm:t>
    </dgm:pt>
    <dgm:pt modelId="{DD588E7D-3E51-4093-B834-55915B7A0D14}" type="parTrans" cxnId="{367FB6BA-29CA-4437-805C-6AACF8F7DC54}">
      <dgm:prSet/>
      <dgm:spPr/>
      <dgm:t>
        <a:bodyPr/>
        <a:lstStyle/>
        <a:p>
          <a:endParaRPr lang="tr-TR"/>
        </a:p>
      </dgm:t>
    </dgm:pt>
    <dgm:pt modelId="{BB782474-2632-47F0-A8E7-7FCBEC057B4C}" type="sibTrans" cxnId="{367FB6BA-29CA-4437-805C-6AACF8F7DC54}">
      <dgm:prSet/>
      <dgm:spPr/>
      <dgm:t>
        <a:bodyPr/>
        <a:lstStyle/>
        <a:p>
          <a:endParaRPr lang="tr-TR"/>
        </a:p>
      </dgm:t>
    </dgm:pt>
    <dgm:pt modelId="{56E7F6B0-791F-44ED-B011-616F02BF3149}">
      <dgm:prSet/>
      <dgm:spPr/>
      <dgm:t>
        <a:bodyPr vert="vert270"/>
        <a:lstStyle/>
        <a:p>
          <a:pPr algn="ctr"/>
          <a:r>
            <a:rPr lang="tr-TR" b="0" i="0" u="none" dirty="0" smtClean="0"/>
            <a:t>kanal yolu	</a:t>
          </a:r>
          <a:endParaRPr lang="tr-TR" dirty="0"/>
        </a:p>
      </dgm:t>
    </dgm:pt>
    <dgm:pt modelId="{B9B20DFA-B325-4E9B-9E14-3F6B71C6CBD4}" type="parTrans" cxnId="{072A0681-4F5E-43C6-AF42-0F42C85F6C24}">
      <dgm:prSet/>
      <dgm:spPr/>
      <dgm:t>
        <a:bodyPr/>
        <a:lstStyle/>
        <a:p>
          <a:endParaRPr lang="tr-TR"/>
        </a:p>
      </dgm:t>
    </dgm:pt>
    <dgm:pt modelId="{B5B654AE-4156-4F28-9A67-CDB8374BE866}" type="sibTrans" cxnId="{072A0681-4F5E-43C6-AF42-0F42C85F6C24}">
      <dgm:prSet/>
      <dgm:spPr/>
      <dgm:t>
        <a:bodyPr/>
        <a:lstStyle/>
        <a:p>
          <a:endParaRPr lang="tr-TR"/>
        </a:p>
      </dgm:t>
    </dgm:pt>
    <dgm:pt modelId="{18A67211-86A3-4B04-A170-EABF07CA55AB}">
      <dgm:prSet/>
      <dgm:spPr/>
      <dgm:t>
        <a:bodyPr vert="vert270"/>
        <a:lstStyle/>
        <a:p>
          <a:pPr algn="ctr"/>
          <a:r>
            <a:rPr lang="tr-TR" b="0" i="0" u="none" smtClean="0"/>
            <a:t>Kampus</a:t>
          </a:r>
          <a:endParaRPr lang="tr-TR" dirty="0"/>
        </a:p>
      </dgm:t>
    </dgm:pt>
    <dgm:pt modelId="{5FB48F9D-347C-4C52-AFF4-C72F991350F0}" type="parTrans" cxnId="{1F339941-1387-408C-BF2F-EF4E2F2E57E8}">
      <dgm:prSet/>
      <dgm:spPr/>
      <dgm:t>
        <a:bodyPr/>
        <a:lstStyle/>
        <a:p>
          <a:endParaRPr lang="tr-TR"/>
        </a:p>
      </dgm:t>
    </dgm:pt>
    <dgm:pt modelId="{8BD8582B-C35C-4301-A8DE-6A5E49C49236}" type="sibTrans" cxnId="{1F339941-1387-408C-BF2F-EF4E2F2E57E8}">
      <dgm:prSet/>
      <dgm:spPr/>
      <dgm:t>
        <a:bodyPr/>
        <a:lstStyle/>
        <a:p>
          <a:endParaRPr lang="tr-TR"/>
        </a:p>
      </dgm:t>
    </dgm:pt>
    <dgm:pt modelId="{F87DCA69-D8F5-4562-B760-D3FBD5B8B178}">
      <dgm:prSet/>
      <dgm:spPr/>
      <dgm:t>
        <a:bodyPr vert="vert270"/>
        <a:lstStyle/>
        <a:p>
          <a:r>
            <a:rPr lang="tr-TR" b="0" i="0" u="none" dirty="0" smtClean="0"/>
            <a:t>Sağlık müdürlüğü önü	</a:t>
          </a:r>
          <a:endParaRPr lang="tr-TR" dirty="0"/>
        </a:p>
      </dgm:t>
    </dgm:pt>
    <dgm:pt modelId="{04C3E96E-5472-433C-AACC-6DB090084248}" type="parTrans" cxnId="{669EDDD0-932D-464F-A40C-C4435ADF92B7}">
      <dgm:prSet/>
      <dgm:spPr/>
      <dgm:t>
        <a:bodyPr/>
        <a:lstStyle/>
        <a:p>
          <a:endParaRPr lang="tr-TR"/>
        </a:p>
      </dgm:t>
    </dgm:pt>
    <dgm:pt modelId="{AD6B46D3-AF3E-4A0C-B56E-C2A09BE9DC20}" type="sibTrans" cxnId="{669EDDD0-932D-464F-A40C-C4435ADF92B7}">
      <dgm:prSet/>
      <dgm:spPr/>
      <dgm:t>
        <a:bodyPr/>
        <a:lstStyle/>
        <a:p>
          <a:endParaRPr lang="tr-TR"/>
        </a:p>
      </dgm:t>
    </dgm:pt>
    <dgm:pt modelId="{5F4E2BDA-1A04-4F29-813D-92B8E8C51E28}">
      <dgm:prSet/>
      <dgm:spPr/>
      <dgm:t>
        <a:bodyPr vert="vert270"/>
        <a:lstStyle/>
        <a:p>
          <a:r>
            <a:rPr lang="tr-TR" dirty="0" smtClean="0"/>
            <a:t>Batıkent Sitesi</a:t>
          </a:r>
          <a:endParaRPr lang="tr-TR" dirty="0"/>
        </a:p>
      </dgm:t>
    </dgm:pt>
    <dgm:pt modelId="{C556C588-1E73-4160-8300-8F4D5D2AC020}" type="parTrans" cxnId="{C6F4F083-0EAF-44FE-B704-CE00616191DA}">
      <dgm:prSet/>
      <dgm:spPr/>
      <dgm:t>
        <a:bodyPr/>
        <a:lstStyle/>
        <a:p>
          <a:endParaRPr lang="tr-TR"/>
        </a:p>
      </dgm:t>
    </dgm:pt>
    <dgm:pt modelId="{EF202527-9F06-4AEF-AF80-6184BA14579F}" type="sibTrans" cxnId="{C6F4F083-0EAF-44FE-B704-CE00616191DA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  <dgm:t>
        <a:bodyPr/>
        <a:lstStyle/>
        <a:p>
          <a:endParaRPr lang="tr-TR"/>
        </a:p>
      </dgm:t>
    </dgm:pt>
    <dgm:pt modelId="{0476D13B-5D3D-4652-8FA5-4A9CF980625A}" type="pres">
      <dgm:prSet presAssocID="{0215831D-1DC9-41A6-82BC-8918BB6CA9F5}" presName="linearProcess" presStyleCnt="0"/>
      <dgm:spPr/>
      <dgm:t>
        <a:bodyPr/>
        <a:lstStyle/>
        <a:p>
          <a:endParaRPr lang="tr-TR"/>
        </a:p>
      </dgm:t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  <dgm:t>
        <a:bodyPr/>
        <a:lstStyle/>
        <a:p>
          <a:endParaRPr lang="tr-TR"/>
        </a:p>
      </dgm:t>
    </dgm:pt>
    <dgm:pt modelId="{B46ABB1E-B5A5-4F3A-8AC6-B24E37D7AC91}" type="pres">
      <dgm:prSet presAssocID="{F87DCA69-D8F5-4562-B760-D3FBD5B8B178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D27ECD-7BF0-4721-9EA8-4073A4854D45}" type="pres">
      <dgm:prSet presAssocID="{AD6B46D3-AF3E-4A0C-B56E-C2A09BE9DC20}" presName="sibTrans" presStyleCnt="0"/>
      <dgm:spPr/>
      <dgm:t>
        <a:bodyPr/>
        <a:lstStyle/>
        <a:p>
          <a:endParaRPr lang="tr-TR"/>
        </a:p>
      </dgm:t>
    </dgm:pt>
    <dgm:pt modelId="{B9B9E718-2F6F-4E93-956C-A3CBBF11F016}" type="pres">
      <dgm:prSet presAssocID="{01065493-D767-40E5-A58D-10325D2F0D5A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388C90-F858-4A5E-8BED-DED637C37CAF}" type="pres">
      <dgm:prSet presAssocID="{ED8B3AD3-F0C0-4961-9697-9C81CF531CFE}" presName="sibTrans" presStyleCnt="0"/>
      <dgm:spPr/>
      <dgm:t>
        <a:bodyPr/>
        <a:lstStyle/>
        <a:p>
          <a:endParaRPr lang="tr-TR"/>
        </a:p>
      </dgm:t>
    </dgm:pt>
    <dgm:pt modelId="{F7F481B2-D926-4626-9EF2-82BCB4D1DBB3}" type="pres">
      <dgm:prSet presAssocID="{B8DBB1DC-3837-48C1-9EC5-F7AE6EC49FFC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5762CC-87FF-4957-AB83-44509F876AA7}" type="pres">
      <dgm:prSet presAssocID="{BB782474-2632-47F0-A8E7-7FCBEC057B4C}" presName="sibTrans" presStyleCnt="0"/>
      <dgm:spPr/>
      <dgm:t>
        <a:bodyPr/>
        <a:lstStyle/>
        <a:p>
          <a:endParaRPr lang="tr-TR"/>
        </a:p>
      </dgm:t>
    </dgm:pt>
    <dgm:pt modelId="{D747125A-FA35-4E6C-B6DE-2E6983F2E3FC}" type="pres">
      <dgm:prSet presAssocID="{5F4E2BDA-1A04-4F29-813D-92B8E8C51E28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D76418-DD65-42FF-96C9-F4817900F62D}" type="pres">
      <dgm:prSet presAssocID="{EF202527-9F06-4AEF-AF80-6184BA14579F}" presName="sibTrans" presStyleCnt="0"/>
      <dgm:spPr/>
      <dgm:t>
        <a:bodyPr/>
        <a:lstStyle/>
        <a:p>
          <a:endParaRPr lang="tr-TR"/>
        </a:p>
      </dgm:t>
    </dgm:pt>
    <dgm:pt modelId="{1B479270-FFCD-42FB-9C48-219E41A20964}" type="pres">
      <dgm:prSet presAssocID="{56E7F6B0-791F-44ED-B011-616F02BF3149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EFF3B5-DD49-4A4A-9F41-7C04A1E4BF1C}" type="pres">
      <dgm:prSet presAssocID="{B5B654AE-4156-4F28-9A67-CDB8374BE866}" presName="sibTrans" presStyleCnt="0"/>
      <dgm:spPr/>
      <dgm:t>
        <a:bodyPr/>
        <a:lstStyle/>
        <a:p>
          <a:endParaRPr lang="tr-TR"/>
        </a:p>
      </dgm:t>
    </dgm:pt>
    <dgm:pt modelId="{D7C6C8E7-91C1-42F4-8B8B-2962AE1E05DE}" type="pres">
      <dgm:prSet presAssocID="{18A67211-86A3-4B04-A170-EABF07CA55AB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2690218-1127-4420-8E22-4E4E8F9B5361}" type="presOf" srcId="{F87DCA69-D8F5-4562-B760-D3FBD5B8B178}" destId="{B46ABB1E-B5A5-4F3A-8AC6-B24E37D7AC91}" srcOrd="0" destOrd="0" presId="urn:microsoft.com/office/officeart/2005/8/layout/hProcess9"/>
    <dgm:cxn modelId="{C6F4F083-0EAF-44FE-B704-CE00616191DA}" srcId="{0215831D-1DC9-41A6-82BC-8918BB6CA9F5}" destId="{5F4E2BDA-1A04-4F29-813D-92B8E8C51E28}" srcOrd="4" destOrd="0" parTransId="{C556C588-1E73-4160-8300-8F4D5D2AC020}" sibTransId="{EF202527-9F06-4AEF-AF80-6184BA14579F}"/>
    <dgm:cxn modelId="{669EDDD0-932D-464F-A40C-C4435ADF92B7}" srcId="{0215831D-1DC9-41A6-82BC-8918BB6CA9F5}" destId="{F87DCA69-D8F5-4562-B760-D3FBD5B8B178}" srcOrd="1" destOrd="0" parTransId="{04C3E96E-5472-433C-AACC-6DB090084248}" sibTransId="{AD6B46D3-AF3E-4A0C-B56E-C2A09BE9DC20}"/>
    <dgm:cxn modelId="{1F339941-1387-408C-BF2F-EF4E2F2E57E8}" srcId="{0215831D-1DC9-41A6-82BC-8918BB6CA9F5}" destId="{18A67211-86A3-4B04-A170-EABF07CA55AB}" srcOrd="6" destOrd="0" parTransId="{5FB48F9D-347C-4C52-AFF4-C72F991350F0}" sibTransId="{8BD8582B-C35C-4301-A8DE-6A5E49C49236}"/>
    <dgm:cxn modelId="{E0906505-B063-4AEE-A252-C1CD1ECBCD99}" type="presOf" srcId="{0215831D-1DC9-41A6-82BC-8918BB6CA9F5}" destId="{131319A7-7FA4-4235-8119-04DA2B8B8115}" srcOrd="0" destOrd="0" presId="urn:microsoft.com/office/officeart/2005/8/layout/hProcess9"/>
    <dgm:cxn modelId="{3F3E42E2-9831-4B55-9293-AB158C11A71C}" type="presOf" srcId="{18A67211-86A3-4B04-A170-EABF07CA55AB}" destId="{D7C6C8E7-91C1-42F4-8B8B-2962AE1E05DE}" srcOrd="0" destOrd="0" presId="urn:microsoft.com/office/officeart/2005/8/layout/hProcess9"/>
    <dgm:cxn modelId="{91F503E3-8A88-43AF-99A5-DDBAB7F78E2C}" type="presOf" srcId="{B8DBB1DC-3837-48C1-9EC5-F7AE6EC49FFC}" destId="{F7F481B2-D926-4626-9EF2-82BCB4D1DBB3}" srcOrd="0" destOrd="0" presId="urn:microsoft.com/office/officeart/2005/8/layout/hProcess9"/>
    <dgm:cxn modelId="{D4703D47-D0E0-4915-B8E5-275C743CDEEF}" type="presOf" srcId="{01065493-D767-40E5-A58D-10325D2F0D5A}" destId="{B9B9E718-2F6F-4E93-956C-A3CBBF11F016}" srcOrd="0" destOrd="0" presId="urn:microsoft.com/office/officeart/2005/8/layout/hProcess9"/>
    <dgm:cxn modelId="{0FF1F250-7ED3-448D-943C-B041F7E71A87}" type="presOf" srcId="{56E7F6B0-791F-44ED-B011-616F02BF3149}" destId="{1B479270-FFCD-42FB-9C48-219E41A20964}" srcOrd="0" destOrd="0" presId="urn:microsoft.com/office/officeart/2005/8/layout/hProcess9"/>
    <dgm:cxn modelId="{2F7FFD4C-6930-4D2B-A93B-FD668AE74E87}" srcId="{0215831D-1DC9-41A6-82BC-8918BB6CA9F5}" destId="{01065493-D767-40E5-A58D-10325D2F0D5A}" srcOrd="2" destOrd="0" parTransId="{E5ED8F8E-BB2D-4166-B1F4-8B2CFF645C48}" sibTransId="{ED8B3AD3-F0C0-4961-9697-9C81CF531CFE}"/>
    <dgm:cxn modelId="{71617F7B-1B39-42D1-AB50-ECDE521E8B4B}" type="presOf" srcId="{5F4E2BDA-1A04-4F29-813D-92B8E8C51E28}" destId="{D747125A-FA35-4E6C-B6DE-2E6983F2E3FC}" srcOrd="0" destOrd="0" presId="urn:microsoft.com/office/officeart/2005/8/layout/hProcess9"/>
    <dgm:cxn modelId="{367FB6BA-29CA-4437-805C-6AACF8F7DC54}" srcId="{0215831D-1DC9-41A6-82BC-8918BB6CA9F5}" destId="{B8DBB1DC-3837-48C1-9EC5-F7AE6EC49FFC}" srcOrd="3" destOrd="0" parTransId="{DD588E7D-3E51-4093-B834-55915B7A0D14}" sibTransId="{BB782474-2632-47F0-A8E7-7FCBEC057B4C}"/>
    <dgm:cxn modelId="{072A0681-4F5E-43C6-AF42-0F42C85F6C24}" srcId="{0215831D-1DC9-41A6-82BC-8918BB6CA9F5}" destId="{56E7F6B0-791F-44ED-B011-616F02BF3149}" srcOrd="5" destOrd="0" parTransId="{B9B20DFA-B325-4E9B-9E14-3F6B71C6CBD4}" sibTransId="{B5B654AE-4156-4F28-9A67-CDB8374BE866}"/>
    <dgm:cxn modelId="{E93A6B0D-B1A1-457C-857F-8C1A49BCE7A1}" type="presOf" srcId="{5A9E62DE-5183-4B31-9AEA-1ACA51CF686A}" destId="{B3543650-FA04-4DD1-B71A-3444B842D242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4D531987-9570-4BA6-9EAA-7A97CD48B57D}" type="presParOf" srcId="{131319A7-7FA4-4235-8119-04DA2B8B8115}" destId="{EB784AAE-E30A-4B69-9F66-801737BE9183}" srcOrd="0" destOrd="0" presId="urn:microsoft.com/office/officeart/2005/8/layout/hProcess9"/>
    <dgm:cxn modelId="{6FC66D3D-E2DE-4A16-AE7B-E43F52C8DF99}" type="presParOf" srcId="{131319A7-7FA4-4235-8119-04DA2B8B8115}" destId="{0476D13B-5D3D-4652-8FA5-4A9CF980625A}" srcOrd="1" destOrd="0" presId="urn:microsoft.com/office/officeart/2005/8/layout/hProcess9"/>
    <dgm:cxn modelId="{90364602-7B9D-4429-97C9-8F18AE7C2619}" type="presParOf" srcId="{0476D13B-5D3D-4652-8FA5-4A9CF980625A}" destId="{B3543650-FA04-4DD1-B71A-3444B842D242}" srcOrd="0" destOrd="0" presId="urn:microsoft.com/office/officeart/2005/8/layout/hProcess9"/>
    <dgm:cxn modelId="{892033CA-833F-4FF3-BC0B-43CCECF83277}" type="presParOf" srcId="{0476D13B-5D3D-4652-8FA5-4A9CF980625A}" destId="{B461468A-137C-4EFB-A513-352F0F44F4AE}" srcOrd="1" destOrd="0" presId="urn:microsoft.com/office/officeart/2005/8/layout/hProcess9"/>
    <dgm:cxn modelId="{7159A37B-E424-4AC3-98DF-FFA9715FA493}" type="presParOf" srcId="{0476D13B-5D3D-4652-8FA5-4A9CF980625A}" destId="{B46ABB1E-B5A5-4F3A-8AC6-B24E37D7AC91}" srcOrd="2" destOrd="0" presId="urn:microsoft.com/office/officeart/2005/8/layout/hProcess9"/>
    <dgm:cxn modelId="{74D0F02F-C36F-487F-8B93-F5336EF664A4}" type="presParOf" srcId="{0476D13B-5D3D-4652-8FA5-4A9CF980625A}" destId="{BDD27ECD-7BF0-4721-9EA8-4073A4854D45}" srcOrd="3" destOrd="0" presId="urn:microsoft.com/office/officeart/2005/8/layout/hProcess9"/>
    <dgm:cxn modelId="{B8631C71-D3EA-4253-80F5-B1AC82891AB5}" type="presParOf" srcId="{0476D13B-5D3D-4652-8FA5-4A9CF980625A}" destId="{B9B9E718-2F6F-4E93-956C-A3CBBF11F016}" srcOrd="4" destOrd="0" presId="urn:microsoft.com/office/officeart/2005/8/layout/hProcess9"/>
    <dgm:cxn modelId="{834F13A0-2541-403F-B467-0FFC928818C6}" type="presParOf" srcId="{0476D13B-5D3D-4652-8FA5-4A9CF980625A}" destId="{76388C90-F858-4A5E-8BED-DED637C37CAF}" srcOrd="5" destOrd="0" presId="urn:microsoft.com/office/officeart/2005/8/layout/hProcess9"/>
    <dgm:cxn modelId="{764175DC-1A68-45AC-9412-348230207255}" type="presParOf" srcId="{0476D13B-5D3D-4652-8FA5-4A9CF980625A}" destId="{F7F481B2-D926-4626-9EF2-82BCB4D1DBB3}" srcOrd="6" destOrd="0" presId="urn:microsoft.com/office/officeart/2005/8/layout/hProcess9"/>
    <dgm:cxn modelId="{8DD6716E-11EB-4179-9867-F347273A675B}" type="presParOf" srcId="{0476D13B-5D3D-4652-8FA5-4A9CF980625A}" destId="{705762CC-87FF-4957-AB83-44509F876AA7}" srcOrd="7" destOrd="0" presId="urn:microsoft.com/office/officeart/2005/8/layout/hProcess9"/>
    <dgm:cxn modelId="{C039A9E3-4F40-4BC0-87DA-F32DB7065902}" type="presParOf" srcId="{0476D13B-5D3D-4652-8FA5-4A9CF980625A}" destId="{D747125A-FA35-4E6C-B6DE-2E6983F2E3FC}" srcOrd="8" destOrd="0" presId="urn:microsoft.com/office/officeart/2005/8/layout/hProcess9"/>
    <dgm:cxn modelId="{3A1F982D-748A-4F63-8E82-425F0C3C8976}" type="presParOf" srcId="{0476D13B-5D3D-4652-8FA5-4A9CF980625A}" destId="{5FD76418-DD65-42FF-96C9-F4817900F62D}" srcOrd="9" destOrd="0" presId="urn:microsoft.com/office/officeart/2005/8/layout/hProcess9"/>
    <dgm:cxn modelId="{2E866CA3-294B-4AC6-90C6-7B500B2559CD}" type="presParOf" srcId="{0476D13B-5D3D-4652-8FA5-4A9CF980625A}" destId="{1B479270-FFCD-42FB-9C48-219E41A20964}" srcOrd="10" destOrd="0" presId="urn:microsoft.com/office/officeart/2005/8/layout/hProcess9"/>
    <dgm:cxn modelId="{86AA05F5-CD1E-4CF0-A606-815F2DE2D6E0}" type="presParOf" srcId="{0476D13B-5D3D-4652-8FA5-4A9CF980625A}" destId="{53EFF3B5-DD49-4A4A-9F41-7C04A1E4BF1C}" srcOrd="11" destOrd="0" presId="urn:microsoft.com/office/officeart/2005/8/layout/hProcess9"/>
    <dgm:cxn modelId="{912226F8-E11B-429B-AB00-8C5EFC58DB47}" type="presParOf" srcId="{0476D13B-5D3D-4652-8FA5-4A9CF980625A}" destId="{D7C6C8E7-91C1-42F4-8B8B-2962AE1E05DE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dirty="0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77F52BB3-CCDB-4018-A7FF-105D9A918FF7}">
      <dgm:prSet phldrT="[Metin]" custT="1"/>
      <dgm:spPr/>
      <dgm:t>
        <a:bodyPr vert="vert270"/>
        <a:lstStyle/>
        <a:p>
          <a:r>
            <a:rPr lang="tr-TR" sz="2400" b="0" i="0" u="none" dirty="0" smtClean="0"/>
            <a:t>kanal yolu	</a:t>
          </a:r>
          <a:endParaRPr lang="tr-TR" sz="2400" b="1" cap="small" baseline="0" dirty="0"/>
        </a:p>
      </dgm:t>
    </dgm:pt>
    <dgm:pt modelId="{1AFF9541-BFCD-47C5-A2DA-9A4BD3C44BB2}" type="parTrans" cxnId="{39770AAC-12D2-46B9-AB30-459981EC2648}">
      <dgm:prSet/>
      <dgm:spPr/>
      <dgm:t>
        <a:bodyPr/>
        <a:lstStyle/>
        <a:p>
          <a:endParaRPr lang="tr-TR"/>
        </a:p>
      </dgm:t>
    </dgm:pt>
    <dgm:pt modelId="{F8F5E347-F7FC-4530-94ED-30B7E98F1B93}" type="sibTrans" cxnId="{39770AAC-12D2-46B9-AB30-459981EC2648}">
      <dgm:prSet/>
      <dgm:spPr/>
      <dgm:t>
        <a:bodyPr/>
        <a:lstStyle/>
        <a:p>
          <a:endParaRPr lang="tr-TR"/>
        </a:p>
      </dgm:t>
    </dgm:pt>
    <dgm:pt modelId="{DFC914C4-1310-4551-AD7A-FBD948DF8E02}">
      <dgm:prSet phldrT="[Metin]" custT="1"/>
      <dgm:spPr/>
      <dgm:t>
        <a:bodyPr vert="vert270"/>
        <a:lstStyle/>
        <a:p>
          <a:r>
            <a:rPr lang="tr-TR" sz="2400" b="0" i="0" u="none" dirty="0" smtClean="0"/>
            <a:t>Gül Market</a:t>
          </a:r>
          <a:endParaRPr lang="tr-TR" sz="2400" b="1" cap="small" baseline="0" dirty="0"/>
        </a:p>
      </dgm:t>
    </dgm:pt>
    <dgm:pt modelId="{DDB4F23C-BD10-4711-9D20-AA27F1F9A9D5}" type="parTrans" cxnId="{21925A1B-80E4-4FC2-A35E-2CA6072A804D}">
      <dgm:prSet/>
      <dgm:spPr/>
      <dgm:t>
        <a:bodyPr/>
        <a:lstStyle/>
        <a:p>
          <a:endParaRPr lang="tr-TR"/>
        </a:p>
      </dgm:t>
    </dgm:pt>
    <dgm:pt modelId="{3054B58D-77DD-4433-9E8F-C2F7A9F4CB35}" type="sibTrans" cxnId="{21925A1B-80E4-4FC2-A35E-2CA6072A804D}">
      <dgm:prSet/>
      <dgm:spPr/>
      <dgm:t>
        <a:bodyPr/>
        <a:lstStyle/>
        <a:p>
          <a:endParaRPr lang="tr-TR"/>
        </a:p>
      </dgm:t>
    </dgm:pt>
    <dgm:pt modelId="{54687989-7BAB-41D7-A104-65A9CA181B0E}">
      <dgm:prSet phldrT="[Metin]" custT="1"/>
      <dgm:spPr/>
      <dgm:t>
        <a:bodyPr vert="vert270"/>
        <a:lstStyle/>
        <a:p>
          <a:pPr algn="ctr"/>
          <a:r>
            <a:rPr lang="tr-TR" sz="1800" b="0" i="0" u="none" dirty="0" smtClean="0"/>
            <a:t>İmam Hatip Lisesi Karşısı	</a:t>
          </a:r>
          <a:endParaRPr lang="tr-TR" sz="1800" b="1" cap="small" baseline="0" dirty="0"/>
        </a:p>
      </dgm:t>
    </dgm:pt>
    <dgm:pt modelId="{73CBA2BB-C764-4375-99C3-960F960B0AF7}" type="parTrans" cxnId="{94D09F42-362E-4F33-988E-CC7A242D41D5}">
      <dgm:prSet/>
      <dgm:spPr/>
      <dgm:t>
        <a:bodyPr/>
        <a:lstStyle/>
        <a:p>
          <a:endParaRPr lang="tr-TR"/>
        </a:p>
      </dgm:t>
    </dgm:pt>
    <dgm:pt modelId="{27C14E40-BFE5-4208-9F4B-E2D0BD2CE638}" type="sibTrans" cxnId="{94D09F42-362E-4F33-988E-CC7A242D41D5}">
      <dgm:prSet/>
      <dgm:spPr/>
      <dgm:t>
        <a:bodyPr/>
        <a:lstStyle/>
        <a:p>
          <a:endParaRPr lang="tr-TR"/>
        </a:p>
      </dgm:t>
    </dgm:pt>
    <dgm:pt modelId="{9088A6A2-E9FB-4263-B25B-F0F5CDCF4542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Sağlık Müdürlüğü Karşısı</a:t>
          </a:r>
          <a:endParaRPr lang="tr-TR" sz="2000" b="1" cap="small" baseline="0" dirty="0"/>
        </a:p>
      </dgm:t>
    </dgm:pt>
    <dgm:pt modelId="{976618FA-FD47-4706-BE2D-F0A4FC9B4BD6}" type="parTrans" cxnId="{AC53B20A-64C3-4CA5-955F-83F2896862C1}">
      <dgm:prSet/>
      <dgm:spPr/>
      <dgm:t>
        <a:bodyPr/>
        <a:lstStyle/>
        <a:p>
          <a:endParaRPr lang="tr-TR"/>
        </a:p>
      </dgm:t>
    </dgm:pt>
    <dgm:pt modelId="{FAADD8FA-F851-4685-96CA-988A279F838F}" type="sibTrans" cxnId="{AC53B20A-64C3-4CA5-955F-83F2896862C1}">
      <dgm:prSet/>
      <dgm:spPr/>
      <dgm:t>
        <a:bodyPr/>
        <a:lstStyle/>
        <a:p>
          <a:endParaRPr lang="tr-TR"/>
        </a:p>
      </dgm:t>
    </dgm:pt>
    <dgm:pt modelId="{113A6E2D-0644-4E98-995B-4B1703BF0B82}">
      <dgm:prSet phldrT="[Metin]" custT="1"/>
      <dgm:spPr/>
      <dgm:t>
        <a:bodyPr vert="vert270"/>
        <a:lstStyle/>
        <a:p>
          <a:r>
            <a:rPr lang="tr-TR" sz="2400" b="0" i="0" u="none" dirty="0" smtClean="0"/>
            <a:t>Batıkent Sitesi	</a:t>
          </a:r>
          <a:endParaRPr lang="tr-TR" sz="2400" b="1" cap="small" baseline="0" dirty="0"/>
        </a:p>
      </dgm:t>
    </dgm:pt>
    <dgm:pt modelId="{213017BC-F181-4F40-8698-033655E04CAC}" type="parTrans" cxnId="{90D88C5E-217A-49E3-8029-D66E773356C4}">
      <dgm:prSet/>
      <dgm:spPr/>
      <dgm:t>
        <a:bodyPr/>
        <a:lstStyle/>
        <a:p>
          <a:endParaRPr lang="tr-TR"/>
        </a:p>
      </dgm:t>
    </dgm:pt>
    <dgm:pt modelId="{226DFAB5-59F4-4ABA-92BE-AFF9496F41FA}" type="sibTrans" cxnId="{90D88C5E-217A-49E3-8029-D66E773356C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1785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2CC2DF3F-B455-4A35-A216-5022B9F72F23}" type="pres">
      <dgm:prSet presAssocID="{77F52BB3-CCDB-4018-A7FF-105D9A918FF7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61F1E7-4ED3-446F-A0CD-6D8AFDAE2DC9}" type="pres">
      <dgm:prSet presAssocID="{F8F5E347-F7FC-4530-94ED-30B7E98F1B93}" presName="sibTrans" presStyleCnt="0"/>
      <dgm:spPr/>
    </dgm:pt>
    <dgm:pt modelId="{0CE3A6DA-7233-4169-BA10-2F64A22357D6}" type="pres">
      <dgm:prSet presAssocID="{113A6E2D-0644-4E98-995B-4B1703BF0B82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D39B27-5903-45FB-A98F-840909651DC5}" type="pres">
      <dgm:prSet presAssocID="{226DFAB5-59F4-4ABA-92BE-AFF9496F41FA}" presName="sibTrans" presStyleCnt="0"/>
      <dgm:spPr/>
    </dgm:pt>
    <dgm:pt modelId="{5E4E9686-13BB-4496-88DB-5C94D9399290}" type="pres">
      <dgm:prSet presAssocID="{DFC914C4-1310-4551-AD7A-FBD948DF8E02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76CC16-2735-4D52-B5A4-7B5FF60CE5E5}" type="pres">
      <dgm:prSet presAssocID="{3054B58D-77DD-4433-9E8F-C2F7A9F4CB35}" presName="sibTrans" presStyleCnt="0"/>
      <dgm:spPr/>
    </dgm:pt>
    <dgm:pt modelId="{0903C0C0-2FFC-4136-B947-1A2BA12B5B01}" type="pres">
      <dgm:prSet presAssocID="{54687989-7BAB-41D7-A104-65A9CA181B0E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052BF5-DE8A-45BA-B2FA-B86410BE8204}" type="pres">
      <dgm:prSet presAssocID="{27C14E40-BFE5-4208-9F4B-E2D0BD2CE638}" presName="sibTrans" presStyleCnt="0"/>
      <dgm:spPr/>
    </dgm:pt>
    <dgm:pt modelId="{58CF5C07-8D40-46FC-B110-CB437061124F}" type="pres">
      <dgm:prSet presAssocID="{9088A6A2-E9FB-4263-B25B-F0F5CDCF4542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75267E-643D-4BBF-9E95-8CA29EFBFC2F}" type="presOf" srcId="{0215831D-1DC9-41A6-82BC-8918BB6CA9F5}" destId="{131319A7-7FA4-4235-8119-04DA2B8B8115}" srcOrd="0" destOrd="0" presId="urn:microsoft.com/office/officeart/2005/8/layout/hProcess9"/>
    <dgm:cxn modelId="{39770AAC-12D2-46B9-AB30-459981EC2648}" srcId="{0215831D-1DC9-41A6-82BC-8918BB6CA9F5}" destId="{77F52BB3-CCDB-4018-A7FF-105D9A918FF7}" srcOrd="2" destOrd="0" parTransId="{1AFF9541-BFCD-47C5-A2DA-9A4BD3C44BB2}" sibTransId="{F8F5E347-F7FC-4530-94ED-30B7E98F1B93}"/>
    <dgm:cxn modelId="{A99F93E2-64DB-4B3E-9A07-D902749E82C1}" type="presOf" srcId="{5A9E62DE-5183-4B31-9AEA-1ACA51CF686A}" destId="{B3543650-FA04-4DD1-B71A-3444B842D242}" srcOrd="0" destOrd="0" presId="urn:microsoft.com/office/officeart/2005/8/layout/hProcess9"/>
    <dgm:cxn modelId="{AC53B20A-64C3-4CA5-955F-83F2896862C1}" srcId="{0215831D-1DC9-41A6-82BC-8918BB6CA9F5}" destId="{9088A6A2-E9FB-4263-B25B-F0F5CDCF4542}" srcOrd="6" destOrd="0" parTransId="{976618FA-FD47-4706-BE2D-F0A4FC9B4BD6}" sibTransId="{FAADD8FA-F851-4685-96CA-988A279F838F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90D88C5E-217A-49E3-8029-D66E773356C4}" srcId="{0215831D-1DC9-41A6-82BC-8918BB6CA9F5}" destId="{113A6E2D-0644-4E98-995B-4B1703BF0B82}" srcOrd="3" destOrd="0" parTransId="{213017BC-F181-4F40-8698-033655E04CAC}" sibTransId="{226DFAB5-59F4-4ABA-92BE-AFF9496F41FA}"/>
    <dgm:cxn modelId="{94D09F42-362E-4F33-988E-CC7A242D41D5}" srcId="{0215831D-1DC9-41A6-82BC-8918BB6CA9F5}" destId="{54687989-7BAB-41D7-A104-65A9CA181B0E}" srcOrd="5" destOrd="0" parTransId="{73CBA2BB-C764-4375-99C3-960F960B0AF7}" sibTransId="{27C14E40-BFE5-4208-9F4B-E2D0BD2CE638}"/>
    <dgm:cxn modelId="{21925A1B-80E4-4FC2-A35E-2CA6072A804D}" srcId="{0215831D-1DC9-41A6-82BC-8918BB6CA9F5}" destId="{DFC914C4-1310-4551-AD7A-FBD948DF8E02}" srcOrd="4" destOrd="0" parTransId="{DDB4F23C-BD10-4711-9D20-AA27F1F9A9D5}" sibTransId="{3054B58D-77DD-4433-9E8F-C2F7A9F4CB35}"/>
    <dgm:cxn modelId="{34D29616-B4CD-4D32-B1C9-F7535AD60A79}" type="presOf" srcId="{262032E4-CCB5-4E16-9DD0-637903055D8D}" destId="{D0812A06-81BA-41F1-9030-12688F520E9F}" srcOrd="0" destOrd="0" presId="urn:microsoft.com/office/officeart/2005/8/layout/hProcess9"/>
    <dgm:cxn modelId="{6610909A-E209-4F38-B805-9137BA8C0506}" type="presOf" srcId="{54687989-7BAB-41D7-A104-65A9CA181B0E}" destId="{0903C0C0-2FFC-4136-B947-1A2BA12B5B01}" srcOrd="0" destOrd="0" presId="urn:microsoft.com/office/officeart/2005/8/layout/hProcess9"/>
    <dgm:cxn modelId="{C49456B3-8989-4EFF-BA4F-2F4A96E74F1E}" type="presOf" srcId="{9088A6A2-E9FB-4263-B25B-F0F5CDCF4542}" destId="{58CF5C07-8D40-46FC-B110-CB437061124F}" srcOrd="0" destOrd="0" presId="urn:microsoft.com/office/officeart/2005/8/layout/hProcess9"/>
    <dgm:cxn modelId="{A68D395B-28E2-4784-B96C-E0AD21CC79B6}" type="presOf" srcId="{113A6E2D-0644-4E98-995B-4B1703BF0B82}" destId="{0CE3A6DA-7233-4169-BA10-2F64A22357D6}" srcOrd="0" destOrd="0" presId="urn:microsoft.com/office/officeart/2005/8/layout/hProcess9"/>
    <dgm:cxn modelId="{59125F55-02F6-4A9C-83AF-87EBF5B248E8}" type="presOf" srcId="{77F52BB3-CCDB-4018-A7FF-105D9A918FF7}" destId="{2CC2DF3F-B455-4A35-A216-5022B9F72F23}" srcOrd="0" destOrd="0" presId="urn:microsoft.com/office/officeart/2005/8/layout/hProcess9"/>
    <dgm:cxn modelId="{63D343B2-2706-476A-A1B9-ECE0EFCDCC3F}" type="presOf" srcId="{DFC914C4-1310-4551-AD7A-FBD948DF8E02}" destId="{5E4E9686-13BB-4496-88DB-5C94D9399290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E0BE5D3D-887B-4B84-82FB-3E836997DFF2}" type="presParOf" srcId="{131319A7-7FA4-4235-8119-04DA2B8B8115}" destId="{EB784AAE-E30A-4B69-9F66-801737BE9183}" srcOrd="0" destOrd="0" presId="urn:microsoft.com/office/officeart/2005/8/layout/hProcess9"/>
    <dgm:cxn modelId="{CC261E42-95F5-4580-ACCC-937A386C9AD9}" type="presParOf" srcId="{131319A7-7FA4-4235-8119-04DA2B8B8115}" destId="{0476D13B-5D3D-4652-8FA5-4A9CF980625A}" srcOrd="1" destOrd="0" presId="urn:microsoft.com/office/officeart/2005/8/layout/hProcess9"/>
    <dgm:cxn modelId="{9764BA0B-CEC4-4B6C-9112-FDAA037156D0}" type="presParOf" srcId="{0476D13B-5D3D-4652-8FA5-4A9CF980625A}" destId="{B3543650-FA04-4DD1-B71A-3444B842D242}" srcOrd="0" destOrd="0" presId="urn:microsoft.com/office/officeart/2005/8/layout/hProcess9"/>
    <dgm:cxn modelId="{E344156B-046E-4788-9575-55E2382E8CF7}" type="presParOf" srcId="{0476D13B-5D3D-4652-8FA5-4A9CF980625A}" destId="{B461468A-137C-4EFB-A513-352F0F44F4AE}" srcOrd="1" destOrd="0" presId="urn:microsoft.com/office/officeart/2005/8/layout/hProcess9"/>
    <dgm:cxn modelId="{64DA0DFC-3E13-46A1-8DF5-CB4B58F9D931}" type="presParOf" srcId="{0476D13B-5D3D-4652-8FA5-4A9CF980625A}" destId="{D0812A06-81BA-41F1-9030-12688F520E9F}" srcOrd="2" destOrd="0" presId="urn:microsoft.com/office/officeart/2005/8/layout/hProcess9"/>
    <dgm:cxn modelId="{DA189D7F-406D-4A63-90E4-80BC89E72AB9}" type="presParOf" srcId="{0476D13B-5D3D-4652-8FA5-4A9CF980625A}" destId="{8E07C6DF-07FE-4B48-85D2-736570691BB8}" srcOrd="3" destOrd="0" presId="urn:microsoft.com/office/officeart/2005/8/layout/hProcess9"/>
    <dgm:cxn modelId="{F99950D2-2954-4C5F-BACE-9CBE9583AA81}" type="presParOf" srcId="{0476D13B-5D3D-4652-8FA5-4A9CF980625A}" destId="{2CC2DF3F-B455-4A35-A216-5022B9F72F23}" srcOrd="4" destOrd="0" presId="urn:microsoft.com/office/officeart/2005/8/layout/hProcess9"/>
    <dgm:cxn modelId="{91646FCC-73BC-4348-BA49-DE61FDCF1B92}" type="presParOf" srcId="{0476D13B-5D3D-4652-8FA5-4A9CF980625A}" destId="{B061F1E7-4ED3-446F-A0CD-6D8AFDAE2DC9}" srcOrd="5" destOrd="0" presId="urn:microsoft.com/office/officeart/2005/8/layout/hProcess9"/>
    <dgm:cxn modelId="{CEC4F790-10AD-48B2-BDBE-F7DCDB4D1051}" type="presParOf" srcId="{0476D13B-5D3D-4652-8FA5-4A9CF980625A}" destId="{0CE3A6DA-7233-4169-BA10-2F64A22357D6}" srcOrd="6" destOrd="0" presId="urn:microsoft.com/office/officeart/2005/8/layout/hProcess9"/>
    <dgm:cxn modelId="{EAB5DA76-AB3F-4F17-B283-B2D661C10FE0}" type="presParOf" srcId="{0476D13B-5D3D-4652-8FA5-4A9CF980625A}" destId="{68D39B27-5903-45FB-A98F-840909651DC5}" srcOrd="7" destOrd="0" presId="urn:microsoft.com/office/officeart/2005/8/layout/hProcess9"/>
    <dgm:cxn modelId="{81502A6F-3204-43E2-9820-D019642B81B0}" type="presParOf" srcId="{0476D13B-5D3D-4652-8FA5-4A9CF980625A}" destId="{5E4E9686-13BB-4496-88DB-5C94D9399290}" srcOrd="8" destOrd="0" presId="urn:microsoft.com/office/officeart/2005/8/layout/hProcess9"/>
    <dgm:cxn modelId="{9D786516-062B-4BC9-A0B7-39D19F75409D}" type="presParOf" srcId="{0476D13B-5D3D-4652-8FA5-4A9CF980625A}" destId="{F376CC16-2735-4D52-B5A4-7B5FF60CE5E5}" srcOrd="9" destOrd="0" presId="urn:microsoft.com/office/officeart/2005/8/layout/hProcess9"/>
    <dgm:cxn modelId="{92EDF1D5-5B77-40B7-94B5-2EC979DD33DF}" type="presParOf" srcId="{0476D13B-5D3D-4652-8FA5-4A9CF980625A}" destId="{0903C0C0-2FFC-4136-B947-1A2BA12B5B01}" srcOrd="10" destOrd="0" presId="urn:microsoft.com/office/officeart/2005/8/layout/hProcess9"/>
    <dgm:cxn modelId="{8568E3F1-D9EF-47F4-9B74-5CF8CB4C7122}" type="presParOf" srcId="{0476D13B-5D3D-4652-8FA5-4A9CF980625A}" destId="{86052BF5-DE8A-45BA-B2FA-B86410BE8204}" srcOrd="11" destOrd="0" presId="urn:microsoft.com/office/officeart/2005/8/layout/hProcess9"/>
    <dgm:cxn modelId="{A9BC8B7C-0728-40F0-931E-55DC23D245CB}" type="presParOf" srcId="{0476D13B-5D3D-4652-8FA5-4A9CF980625A}" destId="{58CF5C07-8D40-46FC-B110-CB437061124F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 custT="1"/>
      <dgm:spPr/>
      <dgm:t>
        <a:bodyPr vert="vert270"/>
        <a:lstStyle/>
        <a:p>
          <a:pPr algn="ctr"/>
          <a:r>
            <a:rPr lang="tr-TR" sz="1400" b="0" i="0" u="none" dirty="0" smtClean="0"/>
            <a:t>YAŞAMKENT 15.ADA BELEDİYE DURAĞI</a:t>
          </a:r>
          <a:endParaRPr lang="tr-TR" sz="1400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830C7290-754F-4A7F-B7CC-97E57EF43F65}">
      <dgm:prSet custT="1"/>
      <dgm:spPr/>
      <dgm:t>
        <a:bodyPr vert="vert270"/>
        <a:lstStyle/>
        <a:p>
          <a:pPr algn="ctr"/>
          <a:r>
            <a:rPr lang="tr-TR" sz="1400" b="0" i="0" u="none" dirty="0" smtClean="0"/>
            <a:t>MEHMET AKİF ERSOY İ.Ö. BELEDİYE DURAĞI</a:t>
          </a:r>
          <a:endParaRPr lang="tr-TR" sz="1400" dirty="0"/>
        </a:p>
      </dgm:t>
    </dgm:pt>
    <dgm:pt modelId="{B876F087-0DD2-4C44-BC81-F6B567DC032A}" type="parTrans" cxnId="{990B3B2D-28AF-4E80-9AC2-BFBCC83DA9CA}">
      <dgm:prSet/>
      <dgm:spPr/>
      <dgm:t>
        <a:bodyPr/>
        <a:lstStyle/>
        <a:p>
          <a:endParaRPr lang="tr-TR"/>
        </a:p>
      </dgm:t>
    </dgm:pt>
    <dgm:pt modelId="{3526F2DB-4E24-49E8-9D2F-EB33D4AA59D9}" type="sibTrans" cxnId="{990B3B2D-28AF-4E80-9AC2-BFBCC83DA9CA}">
      <dgm:prSet/>
      <dgm:spPr/>
      <dgm:t>
        <a:bodyPr/>
        <a:lstStyle/>
        <a:p>
          <a:endParaRPr lang="tr-TR"/>
        </a:p>
      </dgm:t>
    </dgm:pt>
    <dgm:pt modelId="{4DAAF4C5-B01A-4496-AD7D-FD53B040AAE3}">
      <dgm:prSet custT="1"/>
      <dgm:spPr/>
      <dgm:t>
        <a:bodyPr vert="vert270"/>
        <a:lstStyle/>
        <a:p>
          <a:pPr algn="ctr"/>
          <a:r>
            <a:rPr lang="tr-TR" sz="1400" b="0" i="0" u="none" dirty="0" smtClean="0"/>
            <a:t>YAŞAMKENT 101.ADA BELEDİYE DURAĞI	</a:t>
          </a:r>
          <a:endParaRPr lang="tr-TR" sz="1400" dirty="0"/>
        </a:p>
      </dgm:t>
    </dgm:pt>
    <dgm:pt modelId="{F7651082-1DBD-4279-AFC4-EB75F4BBD738}" type="parTrans" cxnId="{700C8839-6122-4FFE-AC3A-E29C68115B04}">
      <dgm:prSet/>
      <dgm:spPr/>
      <dgm:t>
        <a:bodyPr/>
        <a:lstStyle/>
        <a:p>
          <a:endParaRPr lang="tr-TR"/>
        </a:p>
      </dgm:t>
    </dgm:pt>
    <dgm:pt modelId="{BD7C4742-1C24-443C-8EAC-4BAA97372822}" type="sibTrans" cxnId="{700C8839-6122-4FFE-AC3A-E29C68115B04}">
      <dgm:prSet/>
      <dgm:spPr/>
      <dgm:t>
        <a:bodyPr/>
        <a:lstStyle/>
        <a:p>
          <a:endParaRPr lang="tr-TR"/>
        </a:p>
      </dgm:t>
    </dgm:pt>
    <dgm:pt modelId="{18516311-3E8B-4BBC-8CBD-C0F4DEBD8A07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TERMİNAL DURAĞI</a:t>
          </a:r>
          <a:endParaRPr lang="tr-TR" sz="1600" dirty="0"/>
        </a:p>
      </dgm:t>
    </dgm:pt>
    <dgm:pt modelId="{C092DEEA-1608-475F-8C9B-B294193F7B62}" type="parTrans" cxnId="{A5C8F2CE-F819-459D-8884-3EE6DDC75183}">
      <dgm:prSet/>
      <dgm:spPr/>
      <dgm:t>
        <a:bodyPr/>
        <a:lstStyle/>
        <a:p>
          <a:endParaRPr lang="tr-TR"/>
        </a:p>
      </dgm:t>
    </dgm:pt>
    <dgm:pt modelId="{B06DACB3-8473-497A-A58C-D8EFE061878A}" type="sibTrans" cxnId="{A5C8F2CE-F819-459D-8884-3EE6DDC75183}">
      <dgm:prSet/>
      <dgm:spPr/>
      <dgm:t>
        <a:bodyPr/>
        <a:lstStyle/>
        <a:p>
          <a:endParaRPr lang="tr-TR"/>
        </a:p>
      </dgm:t>
    </dgm:pt>
    <dgm:pt modelId="{1DD397B0-C97C-4A9F-9370-47304BEF38CF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D 100 KARAYOLU</a:t>
          </a:r>
          <a:endParaRPr lang="tr-TR" sz="1600" dirty="0"/>
        </a:p>
      </dgm:t>
    </dgm:pt>
    <dgm:pt modelId="{7D42CF54-1822-4127-AC87-92442AAC1E1F}" type="parTrans" cxnId="{580112CB-49D9-4CBA-A7DB-85A3DA7334E6}">
      <dgm:prSet/>
      <dgm:spPr/>
      <dgm:t>
        <a:bodyPr/>
        <a:lstStyle/>
        <a:p>
          <a:endParaRPr lang="tr-TR"/>
        </a:p>
      </dgm:t>
    </dgm:pt>
    <dgm:pt modelId="{380E84E1-FD12-4A9F-9923-779FF5CC94AF}" type="sibTrans" cxnId="{580112CB-49D9-4CBA-A7DB-85A3DA7334E6}">
      <dgm:prSet/>
      <dgm:spPr/>
      <dgm:t>
        <a:bodyPr/>
        <a:lstStyle/>
        <a:p>
          <a:endParaRPr lang="tr-TR"/>
        </a:p>
      </dgm:t>
    </dgm:pt>
    <dgm:pt modelId="{26EDE0D2-FE36-406D-B871-A63BA8036884}">
      <dgm:prSet phldrT="[Metin]" custT="1"/>
      <dgm:spPr/>
      <dgm:t>
        <a:bodyPr vert="vert270"/>
        <a:lstStyle/>
        <a:p>
          <a:r>
            <a:rPr lang="tr-TR" sz="1400" b="0" cap="small" baseline="0" dirty="0" smtClean="0">
              <a:solidFill>
                <a:schemeClr val="tx1"/>
              </a:solidFill>
            </a:rPr>
            <a:t>YAŞAMKENT 18.ADA BELEDİYE DURAĞI</a:t>
          </a:r>
          <a:endParaRPr lang="tr-TR" sz="1400" b="0" cap="small" baseline="0" dirty="0">
            <a:solidFill>
              <a:schemeClr val="tx1"/>
            </a:solidFill>
          </a:endParaRPr>
        </a:p>
      </dgm:t>
    </dgm:pt>
    <dgm:pt modelId="{32403809-CBDF-4F2E-88BF-56B071DB94D4}" type="parTrans" cxnId="{D5B5E204-50D5-4D6A-9D5B-12E8691BB542}">
      <dgm:prSet/>
      <dgm:spPr/>
      <dgm:t>
        <a:bodyPr/>
        <a:lstStyle/>
        <a:p>
          <a:endParaRPr lang="tr-TR"/>
        </a:p>
      </dgm:t>
    </dgm:pt>
    <dgm:pt modelId="{A07D91F7-072B-4AD9-B415-3FD80F6FCE78}" type="sibTrans" cxnId="{D5B5E204-50D5-4D6A-9D5B-12E8691BB542}">
      <dgm:prSet/>
      <dgm:spPr/>
      <dgm:t>
        <a:bodyPr/>
        <a:lstStyle/>
        <a:p>
          <a:endParaRPr lang="tr-TR"/>
        </a:p>
      </dgm:t>
    </dgm:pt>
    <dgm:pt modelId="{011E24D5-7960-4B51-8789-91677D085624}">
      <dgm:prSet phldrT="[Metin]" custT="1"/>
      <dgm:spPr/>
      <dgm:t>
        <a:bodyPr vert="vert270"/>
        <a:lstStyle/>
        <a:p>
          <a:r>
            <a:rPr lang="tr-TR" sz="1400" b="0" cap="small" baseline="0" dirty="0" smtClean="0">
              <a:solidFill>
                <a:schemeClr val="tx1"/>
              </a:solidFill>
            </a:rPr>
            <a:t>EYLÜL SİTESİ BELEDİYE DURAĞI</a:t>
          </a:r>
          <a:endParaRPr lang="tr-TR" sz="1400" b="0" cap="small" baseline="0" dirty="0">
            <a:solidFill>
              <a:schemeClr val="tx1"/>
            </a:solidFill>
          </a:endParaRPr>
        </a:p>
      </dgm:t>
    </dgm:pt>
    <dgm:pt modelId="{5F608CA7-17C7-4AAD-AF2F-B9E8B848FD59}" type="parTrans" cxnId="{3E9185DE-6F30-4B3B-8F61-22DACA6B7741}">
      <dgm:prSet/>
      <dgm:spPr/>
      <dgm:t>
        <a:bodyPr/>
        <a:lstStyle/>
        <a:p>
          <a:endParaRPr lang="tr-TR"/>
        </a:p>
      </dgm:t>
    </dgm:pt>
    <dgm:pt modelId="{D80D2253-23EC-47CB-BB69-809CEB8BEB8F}" type="sibTrans" cxnId="{3E9185DE-6F30-4B3B-8F61-22DACA6B7741}">
      <dgm:prSet/>
      <dgm:spPr/>
      <dgm:t>
        <a:bodyPr/>
        <a:lstStyle/>
        <a:p>
          <a:endParaRPr lang="tr-TR"/>
        </a:p>
      </dgm:t>
    </dgm:pt>
    <dgm:pt modelId="{53A81859-2535-4790-88EB-5465A2280070}">
      <dgm:prSet custT="1"/>
      <dgm:spPr/>
      <dgm:t>
        <a:bodyPr vert="vert270"/>
        <a:lstStyle/>
        <a:p>
          <a:pPr algn="ctr"/>
          <a:r>
            <a:rPr lang="tr-TR" sz="1400" b="0" i="0" u="none" strike="noStrike" dirty="0" smtClean="0">
              <a:solidFill>
                <a:srgbClr val="000000"/>
              </a:solidFill>
              <a:latin typeface="Calibri"/>
            </a:rPr>
            <a:t>ANAOKULU MERKEZ CAMİİ BELEDİYE DURAĞI</a:t>
          </a:r>
          <a:endParaRPr lang="tr-TR" sz="1400" dirty="0"/>
        </a:p>
      </dgm:t>
    </dgm:pt>
    <dgm:pt modelId="{F0A4907C-9892-4FD7-9FFB-EBC8E4DAFA2D}" type="parTrans" cxnId="{BA9AA6C8-8837-4C1A-8675-C4B8A90EE410}">
      <dgm:prSet/>
      <dgm:spPr/>
      <dgm:t>
        <a:bodyPr/>
        <a:lstStyle/>
        <a:p>
          <a:endParaRPr lang="tr-TR"/>
        </a:p>
      </dgm:t>
    </dgm:pt>
    <dgm:pt modelId="{2E0F423A-CCCF-4C0A-A694-2C07BEB88532}" type="sibTrans" cxnId="{BA9AA6C8-8837-4C1A-8675-C4B8A90EE410}">
      <dgm:prSet/>
      <dgm:spPr/>
      <dgm:t>
        <a:bodyPr/>
        <a:lstStyle/>
        <a:p>
          <a:endParaRPr lang="tr-TR"/>
        </a:p>
      </dgm:t>
    </dgm:pt>
    <dgm:pt modelId="{9B7288BA-450D-4A84-BF02-06EFBB64906A}">
      <dgm:prSet custT="1"/>
      <dgm:spPr/>
      <dgm:t>
        <a:bodyPr vert="vert270"/>
        <a:lstStyle/>
        <a:p>
          <a:r>
            <a:rPr lang="tr-TR" sz="1800" dirty="0" smtClean="0"/>
            <a:t>KAMPÜS</a:t>
          </a:r>
          <a:endParaRPr lang="tr-TR" sz="1800" dirty="0"/>
        </a:p>
      </dgm:t>
    </dgm:pt>
    <dgm:pt modelId="{A49241D6-D58D-411A-BBBD-D9E1B88A5C97}" type="parTrans" cxnId="{F1103D4C-689C-4303-A124-E2D166C0DEFF}">
      <dgm:prSet/>
      <dgm:spPr/>
      <dgm:t>
        <a:bodyPr/>
        <a:lstStyle/>
        <a:p>
          <a:endParaRPr lang="tr-TR"/>
        </a:p>
      </dgm:t>
    </dgm:pt>
    <dgm:pt modelId="{61B815B4-EF64-49B8-9F13-EA20468860FF}" type="sibTrans" cxnId="{F1103D4C-689C-4303-A124-E2D166C0DEF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A44626BA-6A99-4FC1-ADAF-BFD463E1AE3C}" type="pres">
      <dgm:prSet presAssocID="{26EDE0D2-FE36-406D-B871-A63BA8036884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E8EF96-3A9A-4E1F-8842-DF487F5E2EE5}" type="pres">
      <dgm:prSet presAssocID="{A07D91F7-072B-4AD9-B415-3FD80F6FCE78}" presName="sibTrans" presStyleCnt="0"/>
      <dgm:spPr/>
    </dgm:pt>
    <dgm:pt modelId="{E8BCF8F0-8DC6-4CF9-8530-BF73437E30D1}" type="pres">
      <dgm:prSet presAssocID="{011E24D5-7960-4B51-8789-91677D085624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E457DE-A78B-4AEC-B765-D4552CE7E537}" type="pres">
      <dgm:prSet presAssocID="{D80D2253-23EC-47CB-BB69-809CEB8BEB8F}" presName="sibTrans" presStyleCnt="0"/>
      <dgm:spPr/>
    </dgm:pt>
    <dgm:pt modelId="{C6DE4C91-1790-42F2-9546-6263ADD43715}" type="pres">
      <dgm:prSet presAssocID="{5852F35C-EF54-47C3-85EB-3B041A4DCB7A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4F149B16-B0EF-422A-97C2-56DF5EAC8EB4}" type="pres">
      <dgm:prSet presAssocID="{830C7290-754F-4A7F-B7CC-97E57EF43F65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A6F103-0C5A-421A-8ACC-0D24AAD8DCA2}" type="pres">
      <dgm:prSet presAssocID="{3526F2DB-4E24-49E8-9D2F-EB33D4AA59D9}" presName="sibTrans" presStyleCnt="0"/>
      <dgm:spPr/>
    </dgm:pt>
    <dgm:pt modelId="{C95DA0C4-BB4C-4D67-98CB-297F7714D815}" type="pres">
      <dgm:prSet presAssocID="{4DAAF4C5-B01A-4496-AD7D-FD53B040AAE3}" presName="textNode" presStyleLbl="node1" presStyleIdx="5" presStyleCnt="10" custLinFactNeighborX="57367" custLinFactNeighborY="-6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C0F65C-1EA3-4C00-A556-FE5BA06C6A2B}" type="pres">
      <dgm:prSet presAssocID="{BD7C4742-1C24-443C-8EAC-4BAA97372822}" presName="sibTrans" presStyleCnt="0"/>
      <dgm:spPr/>
    </dgm:pt>
    <dgm:pt modelId="{687ED0BD-54BD-4B20-A907-B4B0CBA4016F}" type="pres">
      <dgm:prSet presAssocID="{53A81859-2535-4790-88EB-5465A2280070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FF45CB-9953-4A96-A420-ECB40F199054}" type="pres">
      <dgm:prSet presAssocID="{2E0F423A-CCCF-4C0A-A694-2C07BEB88532}" presName="sibTrans" presStyleCnt="0"/>
      <dgm:spPr/>
    </dgm:pt>
    <dgm:pt modelId="{54E4D803-6C64-4E4B-9E3D-353D304DC7FF}" type="pres">
      <dgm:prSet presAssocID="{18516311-3E8B-4BBC-8CBD-C0F4DEBD8A07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6B9C3D-B38D-412E-B4D3-3A21B1250E0E}" type="pres">
      <dgm:prSet presAssocID="{B06DACB3-8473-497A-A58C-D8EFE061878A}" presName="sibTrans" presStyleCnt="0"/>
      <dgm:spPr/>
    </dgm:pt>
    <dgm:pt modelId="{BCAEDD1D-BFDA-4CB9-8368-3DD91216EF80}" type="pres">
      <dgm:prSet presAssocID="{1DD397B0-C97C-4A9F-9370-47304BEF38CF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0BA354-3598-40DA-BFB3-22403CC1D74E}" type="pres">
      <dgm:prSet presAssocID="{380E84E1-FD12-4A9F-9923-779FF5CC94AF}" presName="sibTrans" presStyleCnt="0"/>
      <dgm:spPr/>
    </dgm:pt>
    <dgm:pt modelId="{C5401CC4-715C-4E42-A9EC-2157167F95A2}" type="pres">
      <dgm:prSet presAssocID="{9B7288BA-450D-4A84-BF02-06EFBB64906A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90B3B2D-28AF-4E80-9AC2-BFBCC83DA9CA}" srcId="{0215831D-1DC9-41A6-82BC-8918BB6CA9F5}" destId="{830C7290-754F-4A7F-B7CC-97E57EF43F65}" srcOrd="4" destOrd="0" parTransId="{B876F087-0DD2-4C44-BC81-F6B567DC032A}" sibTransId="{3526F2DB-4E24-49E8-9D2F-EB33D4AA59D9}"/>
    <dgm:cxn modelId="{827F81F9-4060-423B-8367-014D7206BDE3}" type="presOf" srcId="{830C7290-754F-4A7F-B7CC-97E57EF43F65}" destId="{4F149B16-B0EF-422A-97C2-56DF5EAC8EB4}" srcOrd="0" destOrd="0" presId="urn:microsoft.com/office/officeart/2005/8/layout/hProcess9"/>
    <dgm:cxn modelId="{2BCCAED8-805A-4521-BCC0-B9A9D5D1C0C9}" type="presOf" srcId="{4DAAF4C5-B01A-4496-AD7D-FD53B040AAE3}" destId="{C95DA0C4-BB4C-4D67-98CB-297F7714D815}" srcOrd="0" destOrd="0" presId="urn:microsoft.com/office/officeart/2005/8/layout/hProcess9"/>
    <dgm:cxn modelId="{65A30AC0-8977-4D20-87EE-8A4BCA200F0F}" srcId="{0215831D-1DC9-41A6-82BC-8918BB6CA9F5}" destId="{5852F35C-EF54-47C3-85EB-3B041A4DCB7A}" srcOrd="3" destOrd="0" parTransId="{1107F9D6-77AB-4E17-B59A-F7E7A7C10093}" sibTransId="{E42AFA45-DAEE-4091-A3DA-E875A0388107}"/>
    <dgm:cxn modelId="{580112CB-49D9-4CBA-A7DB-85A3DA7334E6}" srcId="{0215831D-1DC9-41A6-82BC-8918BB6CA9F5}" destId="{1DD397B0-C97C-4A9F-9370-47304BEF38CF}" srcOrd="8" destOrd="0" parTransId="{7D42CF54-1822-4127-AC87-92442AAC1E1F}" sibTransId="{380E84E1-FD12-4A9F-9923-779FF5CC94AF}"/>
    <dgm:cxn modelId="{9D2EC2DC-4AD9-4288-A501-9AA188E09ED1}" type="presOf" srcId="{011E24D5-7960-4B51-8789-91677D085624}" destId="{E8BCF8F0-8DC6-4CF9-8530-BF73437E30D1}" srcOrd="0" destOrd="0" presId="urn:microsoft.com/office/officeart/2005/8/layout/hProcess9"/>
    <dgm:cxn modelId="{A5C46D06-AADB-486F-AB67-F9E3993E49DD}" type="presOf" srcId="{5852F35C-EF54-47C3-85EB-3B041A4DCB7A}" destId="{C6DE4C91-1790-42F2-9546-6263ADD43715}" srcOrd="0" destOrd="0" presId="urn:microsoft.com/office/officeart/2005/8/layout/hProcess9"/>
    <dgm:cxn modelId="{BB7090F4-5F57-4C48-9E5D-688F54C17728}" type="presOf" srcId="{5A9E62DE-5183-4B31-9AEA-1ACA51CF686A}" destId="{B3543650-FA04-4DD1-B71A-3444B842D242}" srcOrd="0" destOrd="0" presId="urn:microsoft.com/office/officeart/2005/8/layout/hProcess9"/>
    <dgm:cxn modelId="{A5C8F2CE-F819-459D-8884-3EE6DDC75183}" srcId="{0215831D-1DC9-41A6-82BC-8918BB6CA9F5}" destId="{18516311-3E8B-4BBC-8CBD-C0F4DEBD8A07}" srcOrd="7" destOrd="0" parTransId="{C092DEEA-1608-475F-8C9B-B294193F7B62}" sibTransId="{B06DACB3-8473-497A-A58C-D8EFE061878A}"/>
    <dgm:cxn modelId="{25789315-C3B9-4B21-A210-F63A1CAE0C33}" type="presOf" srcId="{9B7288BA-450D-4A84-BF02-06EFBB64906A}" destId="{C5401CC4-715C-4E42-A9EC-2157167F95A2}" srcOrd="0" destOrd="0" presId="urn:microsoft.com/office/officeart/2005/8/layout/hProcess9"/>
    <dgm:cxn modelId="{700C8839-6122-4FFE-AC3A-E29C68115B04}" srcId="{0215831D-1DC9-41A6-82BC-8918BB6CA9F5}" destId="{4DAAF4C5-B01A-4496-AD7D-FD53B040AAE3}" srcOrd="5" destOrd="0" parTransId="{F7651082-1DBD-4279-AFC4-EB75F4BBD738}" sibTransId="{BD7C4742-1C24-443C-8EAC-4BAA97372822}"/>
    <dgm:cxn modelId="{BA9AA6C8-8837-4C1A-8675-C4B8A90EE410}" srcId="{0215831D-1DC9-41A6-82BC-8918BB6CA9F5}" destId="{53A81859-2535-4790-88EB-5465A2280070}" srcOrd="6" destOrd="0" parTransId="{F0A4907C-9892-4FD7-9FFB-EBC8E4DAFA2D}" sibTransId="{2E0F423A-CCCF-4C0A-A694-2C07BEB88532}"/>
    <dgm:cxn modelId="{46DB1A77-A04E-4F39-A5AB-848F44D86207}" type="presOf" srcId="{26EDE0D2-FE36-406D-B871-A63BA8036884}" destId="{A44626BA-6A99-4FC1-ADAF-BFD463E1AE3C}" srcOrd="0" destOrd="0" presId="urn:microsoft.com/office/officeart/2005/8/layout/hProcess9"/>
    <dgm:cxn modelId="{3E9185DE-6F30-4B3B-8F61-22DACA6B7741}" srcId="{0215831D-1DC9-41A6-82BC-8918BB6CA9F5}" destId="{011E24D5-7960-4B51-8789-91677D085624}" srcOrd="2" destOrd="0" parTransId="{5F608CA7-17C7-4AAD-AF2F-B9E8B848FD59}" sibTransId="{D80D2253-23EC-47CB-BB69-809CEB8BEB8F}"/>
    <dgm:cxn modelId="{3E587138-4D90-4AFA-B78C-A2E958269625}" type="presOf" srcId="{18516311-3E8B-4BBC-8CBD-C0F4DEBD8A07}" destId="{54E4D803-6C64-4E4B-9E3D-353D304DC7FF}" srcOrd="0" destOrd="0" presId="urn:microsoft.com/office/officeart/2005/8/layout/hProcess9"/>
    <dgm:cxn modelId="{7BEC586F-E2AE-4039-8D63-C02D5AF96506}" type="presOf" srcId="{53A81859-2535-4790-88EB-5465A2280070}" destId="{687ED0BD-54BD-4B20-A907-B4B0CBA4016F}" srcOrd="0" destOrd="0" presId="urn:microsoft.com/office/officeart/2005/8/layout/hProcess9"/>
    <dgm:cxn modelId="{D5B5E204-50D5-4D6A-9D5B-12E8691BB542}" srcId="{0215831D-1DC9-41A6-82BC-8918BB6CA9F5}" destId="{26EDE0D2-FE36-406D-B871-A63BA8036884}" srcOrd="1" destOrd="0" parTransId="{32403809-CBDF-4F2E-88BF-56B071DB94D4}" sibTransId="{A07D91F7-072B-4AD9-B415-3FD80F6FCE78}"/>
    <dgm:cxn modelId="{F1103D4C-689C-4303-A124-E2D166C0DEFF}" srcId="{0215831D-1DC9-41A6-82BC-8918BB6CA9F5}" destId="{9B7288BA-450D-4A84-BF02-06EFBB64906A}" srcOrd="9" destOrd="0" parTransId="{A49241D6-D58D-411A-BBBD-D9E1B88A5C97}" sibTransId="{61B815B4-EF64-49B8-9F13-EA20468860FF}"/>
    <dgm:cxn modelId="{4C7CDB5F-E830-4DBA-BE8E-60F68AE9CD6C}" type="presOf" srcId="{1DD397B0-C97C-4A9F-9370-47304BEF38CF}" destId="{BCAEDD1D-BFDA-4CB9-8368-3DD91216EF80}" srcOrd="0" destOrd="0" presId="urn:microsoft.com/office/officeart/2005/8/layout/hProcess9"/>
    <dgm:cxn modelId="{2A12113B-1C13-4DB5-BB9B-FE7A0719CC92}" type="presOf" srcId="{0215831D-1DC9-41A6-82BC-8918BB6CA9F5}" destId="{131319A7-7FA4-4235-8119-04DA2B8B8115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1A25F972-52DB-4842-A596-C7AA011A9AC2}" type="presParOf" srcId="{131319A7-7FA4-4235-8119-04DA2B8B8115}" destId="{EB784AAE-E30A-4B69-9F66-801737BE9183}" srcOrd="0" destOrd="0" presId="urn:microsoft.com/office/officeart/2005/8/layout/hProcess9"/>
    <dgm:cxn modelId="{78FCB464-399C-4750-9F5F-4DE6BF054085}" type="presParOf" srcId="{131319A7-7FA4-4235-8119-04DA2B8B8115}" destId="{0476D13B-5D3D-4652-8FA5-4A9CF980625A}" srcOrd="1" destOrd="0" presId="urn:microsoft.com/office/officeart/2005/8/layout/hProcess9"/>
    <dgm:cxn modelId="{71EA380C-E294-4E1E-95F4-F3EA76AAE901}" type="presParOf" srcId="{0476D13B-5D3D-4652-8FA5-4A9CF980625A}" destId="{B3543650-FA04-4DD1-B71A-3444B842D242}" srcOrd="0" destOrd="0" presId="urn:microsoft.com/office/officeart/2005/8/layout/hProcess9"/>
    <dgm:cxn modelId="{86E07017-6061-495C-812E-A12852C57706}" type="presParOf" srcId="{0476D13B-5D3D-4652-8FA5-4A9CF980625A}" destId="{B461468A-137C-4EFB-A513-352F0F44F4AE}" srcOrd="1" destOrd="0" presId="urn:microsoft.com/office/officeart/2005/8/layout/hProcess9"/>
    <dgm:cxn modelId="{0AC0D901-AAA7-4633-B214-0A0E9B17F2F7}" type="presParOf" srcId="{0476D13B-5D3D-4652-8FA5-4A9CF980625A}" destId="{A44626BA-6A99-4FC1-ADAF-BFD463E1AE3C}" srcOrd="2" destOrd="0" presId="urn:microsoft.com/office/officeart/2005/8/layout/hProcess9"/>
    <dgm:cxn modelId="{80B43A8F-5849-4FAB-987D-8174D8041578}" type="presParOf" srcId="{0476D13B-5D3D-4652-8FA5-4A9CF980625A}" destId="{F7E8EF96-3A9A-4E1F-8842-DF487F5E2EE5}" srcOrd="3" destOrd="0" presId="urn:microsoft.com/office/officeart/2005/8/layout/hProcess9"/>
    <dgm:cxn modelId="{FD72CA32-DA9D-45CB-98D0-CCA43B9509A9}" type="presParOf" srcId="{0476D13B-5D3D-4652-8FA5-4A9CF980625A}" destId="{E8BCF8F0-8DC6-4CF9-8530-BF73437E30D1}" srcOrd="4" destOrd="0" presId="urn:microsoft.com/office/officeart/2005/8/layout/hProcess9"/>
    <dgm:cxn modelId="{1A3B93B5-4E60-4F52-B688-E0F026E5D118}" type="presParOf" srcId="{0476D13B-5D3D-4652-8FA5-4A9CF980625A}" destId="{B0E457DE-A78B-4AEC-B765-D4552CE7E537}" srcOrd="5" destOrd="0" presId="urn:microsoft.com/office/officeart/2005/8/layout/hProcess9"/>
    <dgm:cxn modelId="{107C22D6-5E01-4B50-B6A7-317673CDBCDF}" type="presParOf" srcId="{0476D13B-5D3D-4652-8FA5-4A9CF980625A}" destId="{C6DE4C91-1790-42F2-9546-6263ADD43715}" srcOrd="6" destOrd="0" presId="urn:microsoft.com/office/officeart/2005/8/layout/hProcess9"/>
    <dgm:cxn modelId="{427D6F2F-8897-4B7E-AE40-3C1133784787}" type="presParOf" srcId="{0476D13B-5D3D-4652-8FA5-4A9CF980625A}" destId="{2A294B67-2249-4B4F-A41B-11757B55A4A0}" srcOrd="7" destOrd="0" presId="urn:microsoft.com/office/officeart/2005/8/layout/hProcess9"/>
    <dgm:cxn modelId="{A816F810-49C0-4C70-9F64-C0C46BD4C263}" type="presParOf" srcId="{0476D13B-5D3D-4652-8FA5-4A9CF980625A}" destId="{4F149B16-B0EF-422A-97C2-56DF5EAC8EB4}" srcOrd="8" destOrd="0" presId="urn:microsoft.com/office/officeart/2005/8/layout/hProcess9"/>
    <dgm:cxn modelId="{1631A560-2241-4D43-BC09-C32487C7EC60}" type="presParOf" srcId="{0476D13B-5D3D-4652-8FA5-4A9CF980625A}" destId="{EFA6F103-0C5A-421A-8ACC-0D24AAD8DCA2}" srcOrd="9" destOrd="0" presId="urn:microsoft.com/office/officeart/2005/8/layout/hProcess9"/>
    <dgm:cxn modelId="{BF79EB5B-5A6B-4CDA-9D83-4068DE231FFE}" type="presParOf" srcId="{0476D13B-5D3D-4652-8FA5-4A9CF980625A}" destId="{C95DA0C4-BB4C-4D67-98CB-297F7714D815}" srcOrd="10" destOrd="0" presId="urn:microsoft.com/office/officeart/2005/8/layout/hProcess9"/>
    <dgm:cxn modelId="{33427823-2F05-40FE-B957-7BFCADBD1D41}" type="presParOf" srcId="{0476D13B-5D3D-4652-8FA5-4A9CF980625A}" destId="{F0C0F65C-1EA3-4C00-A556-FE5BA06C6A2B}" srcOrd="11" destOrd="0" presId="urn:microsoft.com/office/officeart/2005/8/layout/hProcess9"/>
    <dgm:cxn modelId="{F86AEFBD-A2DE-4D42-9920-C1B399FA4CC2}" type="presParOf" srcId="{0476D13B-5D3D-4652-8FA5-4A9CF980625A}" destId="{687ED0BD-54BD-4B20-A907-B4B0CBA4016F}" srcOrd="12" destOrd="0" presId="urn:microsoft.com/office/officeart/2005/8/layout/hProcess9"/>
    <dgm:cxn modelId="{C0340CE2-D393-4F43-A204-F0B5BF52D046}" type="presParOf" srcId="{0476D13B-5D3D-4652-8FA5-4A9CF980625A}" destId="{17FF45CB-9953-4A96-A420-ECB40F199054}" srcOrd="13" destOrd="0" presId="urn:microsoft.com/office/officeart/2005/8/layout/hProcess9"/>
    <dgm:cxn modelId="{05328A97-93DE-4AEF-872F-2A6C43045602}" type="presParOf" srcId="{0476D13B-5D3D-4652-8FA5-4A9CF980625A}" destId="{54E4D803-6C64-4E4B-9E3D-353D304DC7FF}" srcOrd="14" destOrd="0" presId="urn:microsoft.com/office/officeart/2005/8/layout/hProcess9"/>
    <dgm:cxn modelId="{58D6542D-D388-476B-B58A-7345AE91E1A8}" type="presParOf" srcId="{0476D13B-5D3D-4652-8FA5-4A9CF980625A}" destId="{B86B9C3D-B38D-412E-B4D3-3A21B1250E0E}" srcOrd="15" destOrd="0" presId="urn:microsoft.com/office/officeart/2005/8/layout/hProcess9"/>
    <dgm:cxn modelId="{44093853-527A-46E3-908C-AE9C5F3E8469}" type="presParOf" srcId="{0476D13B-5D3D-4652-8FA5-4A9CF980625A}" destId="{BCAEDD1D-BFDA-4CB9-8368-3DD91216EF80}" srcOrd="16" destOrd="0" presId="urn:microsoft.com/office/officeart/2005/8/layout/hProcess9"/>
    <dgm:cxn modelId="{14B9BED6-AFD8-4CCC-A3F2-F4D0E100DA79}" type="presParOf" srcId="{0476D13B-5D3D-4652-8FA5-4A9CF980625A}" destId="{A90BA354-3598-40DA-BFB3-22403CC1D74E}" srcOrd="17" destOrd="0" presId="urn:microsoft.com/office/officeart/2005/8/layout/hProcess9"/>
    <dgm:cxn modelId="{C6FE8AE1-08BC-4FC5-BA60-6860D493CC1E}" type="presParOf" srcId="{0476D13B-5D3D-4652-8FA5-4A9CF980625A}" destId="{C5401CC4-715C-4E42-A9EC-2157167F95A2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ANAOKULU MERKEZ CAMİİ BELEDİYE DURAĞI</a:t>
          </a:r>
          <a:endParaRPr lang="tr-TR" sz="1600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830C7290-754F-4A7F-B7CC-97E57EF43F65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YAŞAMKENT 101. ADA BELEDİYE DURAĞI</a:t>
          </a:r>
          <a:endParaRPr lang="tr-TR" sz="1600" dirty="0"/>
        </a:p>
      </dgm:t>
    </dgm:pt>
    <dgm:pt modelId="{B876F087-0DD2-4C44-BC81-F6B567DC032A}" type="parTrans" cxnId="{990B3B2D-28AF-4E80-9AC2-BFBCC83DA9CA}">
      <dgm:prSet/>
      <dgm:spPr/>
      <dgm:t>
        <a:bodyPr/>
        <a:lstStyle/>
        <a:p>
          <a:endParaRPr lang="tr-TR"/>
        </a:p>
      </dgm:t>
    </dgm:pt>
    <dgm:pt modelId="{3526F2DB-4E24-49E8-9D2F-EB33D4AA59D9}" type="sibTrans" cxnId="{990B3B2D-28AF-4E80-9AC2-BFBCC83DA9CA}">
      <dgm:prSet/>
      <dgm:spPr/>
      <dgm:t>
        <a:bodyPr/>
        <a:lstStyle/>
        <a:p>
          <a:endParaRPr lang="tr-TR"/>
        </a:p>
      </dgm:t>
    </dgm:pt>
    <dgm:pt modelId="{4DAAF4C5-B01A-4496-AD7D-FD53B040AAE3}">
      <dgm:prSet custT="1"/>
      <dgm:spPr/>
      <dgm:t>
        <a:bodyPr vert="vert270"/>
        <a:lstStyle/>
        <a:p>
          <a:pPr algn="ctr"/>
          <a:r>
            <a:rPr lang="tr-TR" sz="1600" dirty="0" smtClean="0"/>
            <a:t>MEHMET AKİF ERSOY İ.Ö. BELEDİYE DURAĞI</a:t>
          </a:r>
          <a:endParaRPr lang="tr-TR" sz="1600" dirty="0"/>
        </a:p>
      </dgm:t>
    </dgm:pt>
    <dgm:pt modelId="{F7651082-1DBD-4279-AFC4-EB75F4BBD738}" type="parTrans" cxnId="{700C8839-6122-4FFE-AC3A-E29C68115B04}">
      <dgm:prSet/>
      <dgm:spPr/>
      <dgm:t>
        <a:bodyPr/>
        <a:lstStyle/>
        <a:p>
          <a:endParaRPr lang="tr-TR"/>
        </a:p>
      </dgm:t>
    </dgm:pt>
    <dgm:pt modelId="{BD7C4742-1C24-443C-8EAC-4BAA97372822}" type="sibTrans" cxnId="{700C8839-6122-4FFE-AC3A-E29C68115B04}">
      <dgm:prSet/>
      <dgm:spPr/>
      <dgm:t>
        <a:bodyPr/>
        <a:lstStyle/>
        <a:p>
          <a:endParaRPr lang="tr-TR"/>
        </a:p>
      </dgm:t>
    </dgm:pt>
    <dgm:pt modelId="{18516311-3E8B-4BBC-8CBD-C0F4DEBD8A07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EYLÜL SİTESİ BELEDİYE DURAĞI</a:t>
          </a:r>
          <a:endParaRPr lang="tr-TR" sz="1600" dirty="0"/>
        </a:p>
      </dgm:t>
    </dgm:pt>
    <dgm:pt modelId="{C092DEEA-1608-475F-8C9B-B294193F7B62}" type="parTrans" cxnId="{A5C8F2CE-F819-459D-8884-3EE6DDC75183}">
      <dgm:prSet/>
      <dgm:spPr/>
      <dgm:t>
        <a:bodyPr/>
        <a:lstStyle/>
        <a:p>
          <a:endParaRPr lang="tr-TR"/>
        </a:p>
      </dgm:t>
    </dgm:pt>
    <dgm:pt modelId="{B06DACB3-8473-497A-A58C-D8EFE061878A}" type="sibTrans" cxnId="{A5C8F2CE-F819-459D-8884-3EE6DDC75183}">
      <dgm:prSet/>
      <dgm:spPr/>
      <dgm:t>
        <a:bodyPr/>
        <a:lstStyle/>
        <a:p>
          <a:endParaRPr lang="tr-TR"/>
        </a:p>
      </dgm:t>
    </dgm:pt>
    <dgm:pt modelId="{1DD397B0-C97C-4A9F-9370-47304BEF38CF}">
      <dgm:prSet custT="1"/>
      <dgm:spPr/>
      <dgm:t>
        <a:bodyPr vert="vert270"/>
        <a:lstStyle/>
        <a:p>
          <a:pPr algn="ctr"/>
          <a:r>
            <a:rPr lang="tr-TR" sz="1600" b="0" i="0" u="none" dirty="0" smtClean="0"/>
            <a:t>YAŞAMKENT 18.ADA BELEDİYE DURAĞI</a:t>
          </a:r>
          <a:endParaRPr lang="tr-TR" sz="1600" dirty="0"/>
        </a:p>
      </dgm:t>
    </dgm:pt>
    <dgm:pt modelId="{7D42CF54-1822-4127-AC87-92442AAC1E1F}" type="parTrans" cxnId="{580112CB-49D9-4CBA-A7DB-85A3DA7334E6}">
      <dgm:prSet/>
      <dgm:spPr/>
      <dgm:t>
        <a:bodyPr/>
        <a:lstStyle/>
        <a:p>
          <a:endParaRPr lang="tr-TR"/>
        </a:p>
      </dgm:t>
    </dgm:pt>
    <dgm:pt modelId="{380E84E1-FD12-4A9F-9923-779FF5CC94AF}" type="sibTrans" cxnId="{580112CB-49D9-4CBA-A7DB-85A3DA7334E6}">
      <dgm:prSet/>
      <dgm:spPr/>
      <dgm:t>
        <a:bodyPr/>
        <a:lstStyle/>
        <a:p>
          <a:endParaRPr lang="tr-TR"/>
        </a:p>
      </dgm:t>
    </dgm:pt>
    <dgm:pt modelId="{26EDE0D2-FE36-406D-B871-A63BA8036884}">
      <dgm:prSet phldrT="[Metin]" custT="1"/>
      <dgm:spPr/>
      <dgm:t>
        <a:bodyPr vert="vert270"/>
        <a:lstStyle/>
        <a:p>
          <a:r>
            <a:rPr lang="tr-TR" sz="1600" b="0" cap="small" baseline="0" dirty="0" smtClean="0">
              <a:solidFill>
                <a:schemeClr val="tx1"/>
              </a:solidFill>
            </a:rPr>
            <a:t>D 100 KARAYOLU</a:t>
          </a:r>
          <a:endParaRPr lang="tr-TR" sz="1600" b="0" cap="small" baseline="0" dirty="0">
            <a:solidFill>
              <a:schemeClr val="tx1"/>
            </a:solidFill>
          </a:endParaRPr>
        </a:p>
      </dgm:t>
    </dgm:pt>
    <dgm:pt modelId="{32403809-CBDF-4F2E-88BF-56B071DB94D4}" type="parTrans" cxnId="{D5B5E204-50D5-4D6A-9D5B-12E8691BB542}">
      <dgm:prSet/>
      <dgm:spPr/>
      <dgm:t>
        <a:bodyPr/>
        <a:lstStyle/>
        <a:p>
          <a:endParaRPr lang="tr-TR"/>
        </a:p>
      </dgm:t>
    </dgm:pt>
    <dgm:pt modelId="{A07D91F7-072B-4AD9-B415-3FD80F6FCE78}" type="sibTrans" cxnId="{D5B5E204-50D5-4D6A-9D5B-12E8691BB542}">
      <dgm:prSet/>
      <dgm:spPr/>
      <dgm:t>
        <a:bodyPr/>
        <a:lstStyle/>
        <a:p>
          <a:endParaRPr lang="tr-TR"/>
        </a:p>
      </dgm:t>
    </dgm:pt>
    <dgm:pt modelId="{011E24D5-7960-4B51-8789-91677D085624}">
      <dgm:prSet phldrT="[Metin]" custT="1"/>
      <dgm:spPr/>
      <dgm:t>
        <a:bodyPr vert="vert270"/>
        <a:lstStyle/>
        <a:p>
          <a:r>
            <a:rPr lang="tr-TR" sz="1600" b="0" cap="small" baseline="0" dirty="0" smtClean="0">
              <a:solidFill>
                <a:schemeClr val="tx1"/>
              </a:solidFill>
            </a:rPr>
            <a:t>PAŞAKÖY ALT GEÇİDİ</a:t>
          </a:r>
          <a:endParaRPr lang="tr-TR" sz="1600" b="0" cap="small" baseline="0" dirty="0">
            <a:solidFill>
              <a:schemeClr val="tx1"/>
            </a:solidFill>
          </a:endParaRPr>
        </a:p>
      </dgm:t>
    </dgm:pt>
    <dgm:pt modelId="{5F608CA7-17C7-4AAD-AF2F-B9E8B848FD59}" type="parTrans" cxnId="{3E9185DE-6F30-4B3B-8F61-22DACA6B7741}">
      <dgm:prSet/>
      <dgm:spPr/>
      <dgm:t>
        <a:bodyPr/>
        <a:lstStyle/>
        <a:p>
          <a:endParaRPr lang="tr-TR"/>
        </a:p>
      </dgm:t>
    </dgm:pt>
    <dgm:pt modelId="{D80D2253-23EC-47CB-BB69-809CEB8BEB8F}" type="sibTrans" cxnId="{3E9185DE-6F30-4B3B-8F61-22DACA6B7741}">
      <dgm:prSet/>
      <dgm:spPr/>
      <dgm:t>
        <a:bodyPr/>
        <a:lstStyle/>
        <a:p>
          <a:endParaRPr lang="tr-TR"/>
        </a:p>
      </dgm:t>
    </dgm:pt>
    <dgm:pt modelId="{53A81859-2535-4790-88EB-5465A2280070}">
      <dgm:prSet custT="1"/>
      <dgm:spPr/>
      <dgm:t>
        <a:bodyPr vert="vert270"/>
        <a:lstStyle/>
        <a:p>
          <a:pPr algn="ctr"/>
          <a:r>
            <a:rPr lang="tr-TR" sz="1600" b="0" i="0" u="none" strike="noStrike" dirty="0" smtClean="0">
              <a:solidFill>
                <a:srgbClr val="000000"/>
              </a:solidFill>
              <a:latin typeface="Calibri"/>
            </a:rPr>
            <a:t>YAŞAMKENT 15.ADA BELEDİYE DURAĞI</a:t>
          </a:r>
          <a:endParaRPr lang="tr-TR" sz="1600" dirty="0"/>
        </a:p>
      </dgm:t>
    </dgm:pt>
    <dgm:pt modelId="{F0A4907C-9892-4FD7-9FFB-EBC8E4DAFA2D}" type="parTrans" cxnId="{BA9AA6C8-8837-4C1A-8675-C4B8A90EE410}">
      <dgm:prSet/>
      <dgm:spPr/>
      <dgm:t>
        <a:bodyPr/>
        <a:lstStyle/>
        <a:p>
          <a:endParaRPr lang="tr-TR"/>
        </a:p>
      </dgm:t>
    </dgm:pt>
    <dgm:pt modelId="{2E0F423A-CCCF-4C0A-A694-2C07BEB88532}" type="sibTrans" cxnId="{BA9AA6C8-8837-4C1A-8675-C4B8A90EE410}">
      <dgm:prSet/>
      <dgm:spPr/>
      <dgm:t>
        <a:bodyPr/>
        <a:lstStyle/>
        <a:p>
          <a:endParaRPr lang="tr-TR"/>
        </a:p>
      </dgm:t>
    </dgm:pt>
    <dgm:pt modelId="{7FAD4073-33E1-4DE0-9D08-B7121BACC85E}">
      <dgm:prSet phldrT="[Metin]" custT="1"/>
      <dgm:spPr/>
      <dgm:t>
        <a:bodyPr vert="vert270"/>
        <a:lstStyle/>
        <a:p>
          <a:r>
            <a:rPr lang="tr-TR" sz="1600" b="0" cap="small" baseline="0" dirty="0" smtClean="0">
              <a:solidFill>
                <a:schemeClr val="tx1"/>
              </a:solidFill>
            </a:rPr>
            <a:t>KAMPÜS</a:t>
          </a:r>
          <a:endParaRPr lang="tr-TR" sz="1600" b="0" cap="small" baseline="0" dirty="0">
            <a:solidFill>
              <a:schemeClr val="tx1"/>
            </a:solidFill>
          </a:endParaRPr>
        </a:p>
      </dgm:t>
    </dgm:pt>
    <dgm:pt modelId="{2E775AE2-1EFD-4B79-968A-D785F5CFB6C7}" type="sibTrans" cxnId="{067988D7-4C2A-4CDB-AD7F-9256BE76BFE2}">
      <dgm:prSet/>
      <dgm:spPr/>
      <dgm:t>
        <a:bodyPr/>
        <a:lstStyle/>
        <a:p>
          <a:endParaRPr lang="tr-TR"/>
        </a:p>
      </dgm:t>
    </dgm:pt>
    <dgm:pt modelId="{B63B5C40-9505-42A9-BFD0-4D501F7CA486}" type="parTrans" cxnId="{067988D7-4C2A-4CDB-AD7F-9256BE76BFE2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818889E5-FD44-4345-9783-6F0592FEE151}" type="pres">
      <dgm:prSet presAssocID="{7FAD4073-33E1-4DE0-9D08-B7121BACC85E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D81643-3639-436C-807C-0485707217D9}" type="pres">
      <dgm:prSet presAssocID="{2E775AE2-1EFD-4B79-968A-D785F5CFB6C7}" presName="sibTrans" presStyleCnt="0"/>
      <dgm:spPr/>
    </dgm:pt>
    <dgm:pt modelId="{A44626BA-6A99-4FC1-ADAF-BFD463E1AE3C}" type="pres">
      <dgm:prSet presAssocID="{26EDE0D2-FE36-406D-B871-A63BA8036884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E8EF96-3A9A-4E1F-8842-DF487F5E2EE5}" type="pres">
      <dgm:prSet presAssocID="{A07D91F7-072B-4AD9-B415-3FD80F6FCE78}" presName="sibTrans" presStyleCnt="0"/>
      <dgm:spPr/>
    </dgm:pt>
    <dgm:pt modelId="{E8BCF8F0-8DC6-4CF9-8530-BF73437E30D1}" type="pres">
      <dgm:prSet presAssocID="{011E24D5-7960-4B51-8789-91677D085624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E457DE-A78B-4AEC-B765-D4552CE7E537}" type="pres">
      <dgm:prSet presAssocID="{D80D2253-23EC-47CB-BB69-809CEB8BEB8F}" presName="sibTrans" presStyleCnt="0"/>
      <dgm:spPr/>
    </dgm:pt>
    <dgm:pt modelId="{C6DE4C91-1790-42F2-9546-6263ADD43715}" type="pres">
      <dgm:prSet presAssocID="{5852F35C-EF54-47C3-85EB-3B041A4DCB7A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4F149B16-B0EF-422A-97C2-56DF5EAC8EB4}" type="pres">
      <dgm:prSet presAssocID="{830C7290-754F-4A7F-B7CC-97E57EF43F65}" presName="text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A6F103-0C5A-421A-8ACC-0D24AAD8DCA2}" type="pres">
      <dgm:prSet presAssocID="{3526F2DB-4E24-49E8-9D2F-EB33D4AA59D9}" presName="sibTrans" presStyleCnt="0"/>
      <dgm:spPr/>
    </dgm:pt>
    <dgm:pt modelId="{C95DA0C4-BB4C-4D67-98CB-297F7714D815}" type="pres">
      <dgm:prSet presAssocID="{4DAAF4C5-B01A-4496-AD7D-FD53B040AAE3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C0F65C-1EA3-4C00-A556-FE5BA06C6A2B}" type="pres">
      <dgm:prSet presAssocID="{BD7C4742-1C24-443C-8EAC-4BAA97372822}" presName="sibTrans" presStyleCnt="0"/>
      <dgm:spPr/>
    </dgm:pt>
    <dgm:pt modelId="{687ED0BD-54BD-4B20-A907-B4B0CBA4016F}" type="pres">
      <dgm:prSet presAssocID="{53A81859-2535-4790-88EB-5465A2280070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FF45CB-9953-4A96-A420-ECB40F199054}" type="pres">
      <dgm:prSet presAssocID="{2E0F423A-CCCF-4C0A-A694-2C07BEB88532}" presName="sibTrans" presStyleCnt="0"/>
      <dgm:spPr/>
    </dgm:pt>
    <dgm:pt modelId="{54E4D803-6C64-4E4B-9E3D-353D304DC7FF}" type="pres">
      <dgm:prSet presAssocID="{18516311-3E8B-4BBC-8CBD-C0F4DEBD8A07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6B9C3D-B38D-412E-B4D3-3A21B1250E0E}" type="pres">
      <dgm:prSet presAssocID="{B06DACB3-8473-497A-A58C-D8EFE061878A}" presName="sibTrans" presStyleCnt="0"/>
      <dgm:spPr/>
    </dgm:pt>
    <dgm:pt modelId="{BCAEDD1D-BFDA-4CB9-8368-3DD91216EF80}" type="pres">
      <dgm:prSet presAssocID="{1DD397B0-C97C-4A9F-9370-47304BEF38CF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B96018B-E033-49A4-BB1E-ABD176FF245C}" type="presOf" srcId="{7FAD4073-33E1-4DE0-9D08-B7121BACC85E}" destId="{818889E5-FD44-4345-9783-6F0592FEE151}" srcOrd="0" destOrd="0" presId="urn:microsoft.com/office/officeart/2005/8/layout/hProcess9"/>
    <dgm:cxn modelId="{990B3B2D-28AF-4E80-9AC2-BFBCC83DA9CA}" srcId="{0215831D-1DC9-41A6-82BC-8918BB6CA9F5}" destId="{830C7290-754F-4A7F-B7CC-97E57EF43F65}" srcOrd="5" destOrd="0" parTransId="{B876F087-0DD2-4C44-BC81-F6B567DC032A}" sibTransId="{3526F2DB-4E24-49E8-9D2F-EB33D4AA59D9}"/>
    <dgm:cxn modelId="{65A30AC0-8977-4D20-87EE-8A4BCA200F0F}" srcId="{0215831D-1DC9-41A6-82BC-8918BB6CA9F5}" destId="{5852F35C-EF54-47C3-85EB-3B041A4DCB7A}" srcOrd="4" destOrd="0" parTransId="{1107F9D6-77AB-4E17-B59A-F7E7A7C10093}" sibTransId="{E42AFA45-DAEE-4091-A3DA-E875A0388107}"/>
    <dgm:cxn modelId="{580112CB-49D9-4CBA-A7DB-85A3DA7334E6}" srcId="{0215831D-1DC9-41A6-82BC-8918BB6CA9F5}" destId="{1DD397B0-C97C-4A9F-9370-47304BEF38CF}" srcOrd="9" destOrd="0" parTransId="{7D42CF54-1822-4127-AC87-92442AAC1E1F}" sibTransId="{380E84E1-FD12-4A9F-9923-779FF5CC94AF}"/>
    <dgm:cxn modelId="{A5C8F2CE-F819-459D-8884-3EE6DDC75183}" srcId="{0215831D-1DC9-41A6-82BC-8918BB6CA9F5}" destId="{18516311-3E8B-4BBC-8CBD-C0F4DEBD8A07}" srcOrd="8" destOrd="0" parTransId="{C092DEEA-1608-475F-8C9B-B294193F7B62}" sibTransId="{B06DACB3-8473-497A-A58C-D8EFE061878A}"/>
    <dgm:cxn modelId="{F5DD6249-68D5-4F8D-B5A3-9D4A5F835CDE}" type="presOf" srcId="{830C7290-754F-4A7F-B7CC-97E57EF43F65}" destId="{4F149B16-B0EF-422A-97C2-56DF5EAC8EB4}" srcOrd="0" destOrd="0" presId="urn:microsoft.com/office/officeart/2005/8/layout/hProcess9"/>
    <dgm:cxn modelId="{700C8839-6122-4FFE-AC3A-E29C68115B04}" srcId="{0215831D-1DC9-41A6-82BC-8918BB6CA9F5}" destId="{4DAAF4C5-B01A-4496-AD7D-FD53B040AAE3}" srcOrd="6" destOrd="0" parTransId="{F7651082-1DBD-4279-AFC4-EB75F4BBD738}" sibTransId="{BD7C4742-1C24-443C-8EAC-4BAA97372822}"/>
    <dgm:cxn modelId="{75C00BCA-CB3E-43D4-9DF2-14CA90BC93ED}" type="presOf" srcId="{4DAAF4C5-B01A-4496-AD7D-FD53B040AAE3}" destId="{C95DA0C4-BB4C-4D67-98CB-297F7714D815}" srcOrd="0" destOrd="0" presId="urn:microsoft.com/office/officeart/2005/8/layout/hProcess9"/>
    <dgm:cxn modelId="{BA9AA6C8-8837-4C1A-8675-C4B8A90EE410}" srcId="{0215831D-1DC9-41A6-82BC-8918BB6CA9F5}" destId="{53A81859-2535-4790-88EB-5465A2280070}" srcOrd="7" destOrd="0" parTransId="{F0A4907C-9892-4FD7-9FFB-EBC8E4DAFA2D}" sibTransId="{2E0F423A-CCCF-4C0A-A694-2C07BEB88532}"/>
    <dgm:cxn modelId="{817B3E57-F51B-4B04-84F8-2DC7ED88BF04}" type="presOf" srcId="{011E24D5-7960-4B51-8789-91677D085624}" destId="{E8BCF8F0-8DC6-4CF9-8530-BF73437E30D1}" srcOrd="0" destOrd="0" presId="urn:microsoft.com/office/officeart/2005/8/layout/hProcess9"/>
    <dgm:cxn modelId="{B709481B-64C6-4D91-8B4B-1E5188EFC8B2}" type="presOf" srcId="{53A81859-2535-4790-88EB-5465A2280070}" destId="{687ED0BD-54BD-4B20-A907-B4B0CBA4016F}" srcOrd="0" destOrd="0" presId="urn:microsoft.com/office/officeart/2005/8/layout/hProcess9"/>
    <dgm:cxn modelId="{E994CF5C-E663-4170-8954-098B1A368ADD}" type="presOf" srcId="{5A9E62DE-5183-4B31-9AEA-1ACA51CF686A}" destId="{B3543650-FA04-4DD1-B71A-3444B842D242}" srcOrd="0" destOrd="0" presId="urn:microsoft.com/office/officeart/2005/8/layout/hProcess9"/>
    <dgm:cxn modelId="{2758D9C9-0235-4D8A-ABE0-0CD6885010E7}" type="presOf" srcId="{18516311-3E8B-4BBC-8CBD-C0F4DEBD8A07}" destId="{54E4D803-6C64-4E4B-9E3D-353D304DC7FF}" srcOrd="0" destOrd="0" presId="urn:microsoft.com/office/officeart/2005/8/layout/hProcess9"/>
    <dgm:cxn modelId="{A9C04780-4168-49A6-80D3-7A46F33F7DBB}" type="presOf" srcId="{1DD397B0-C97C-4A9F-9370-47304BEF38CF}" destId="{BCAEDD1D-BFDA-4CB9-8368-3DD91216EF80}" srcOrd="0" destOrd="0" presId="urn:microsoft.com/office/officeart/2005/8/layout/hProcess9"/>
    <dgm:cxn modelId="{3E9185DE-6F30-4B3B-8F61-22DACA6B7741}" srcId="{0215831D-1DC9-41A6-82BC-8918BB6CA9F5}" destId="{011E24D5-7960-4B51-8789-91677D085624}" srcOrd="3" destOrd="0" parTransId="{5F608CA7-17C7-4AAD-AF2F-B9E8B848FD59}" sibTransId="{D80D2253-23EC-47CB-BB69-809CEB8BEB8F}"/>
    <dgm:cxn modelId="{05C780AB-3DC5-4C52-8D27-26695E880D86}" type="presOf" srcId="{0215831D-1DC9-41A6-82BC-8918BB6CA9F5}" destId="{131319A7-7FA4-4235-8119-04DA2B8B8115}" srcOrd="0" destOrd="0" presId="urn:microsoft.com/office/officeart/2005/8/layout/hProcess9"/>
    <dgm:cxn modelId="{EC16ABAF-62CC-40A1-A2DF-AA4A816F80F5}" type="presOf" srcId="{26EDE0D2-FE36-406D-B871-A63BA8036884}" destId="{A44626BA-6A99-4FC1-ADAF-BFD463E1AE3C}" srcOrd="0" destOrd="0" presId="urn:microsoft.com/office/officeart/2005/8/layout/hProcess9"/>
    <dgm:cxn modelId="{D5B5E204-50D5-4D6A-9D5B-12E8691BB542}" srcId="{0215831D-1DC9-41A6-82BC-8918BB6CA9F5}" destId="{26EDE0D2-FE36-406D-B871-A63BA8036884}" srcOrd="2" destOrd="0" parTransId="{32403809-CBDF-4F2E-88BF-56B071DB94D4}" sibTransId="{A07D91F7-072B-4AD9-B415-3FD80F6FCE78}"/>
    <dgm:cxn modelId="{067988D7-4C2A-4CDB-AD7F-9256BE76BFE2}" srcId="{0215831D-1DC9-41A6-82BC-8918BB6CA9F5}" destId="{7FAD4073-33E1-4DE0-9D08-B7121BACC85E}" srcOrd="1" destOrd="0" parTransId="{B63B5C40-9505-42A9-BFD0-4D501F7CA486}" sibTransId="{2E775AE2-1EFD-4B79-968A-D785F5CFB6C7}"/>
    <dgm:cxn modelId="{4116F225-1EBE-4DF9-A4FB-07BEDA1B47E4}" type="presOf" srcId="{5852F35C-EF54-47C3-85EB-3B041A4DCB7A}" destId="{C6DE4C91-1790-42F2-9546-6263ADD43715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FB11D2FB-6584-4300-9907-69D86CB2B780}" type="presParOf" srcId="{131319A7-7FA4-4235-8119-04DA2B8B8115}" destId="{EB784AAE-E30A-4B69-9F66-801737BE9183}" srcOrd="0" destOrd="0" presId="urn:microsoft.com/office/officeart/2005/8/layout/hProcess9"/>
    <dgm:cxn modelId="{2E498571-D40A-461C-A78A-94352D20C041}" type="presParOf" srcId="{131319A7-7FA4-4235-8119-04DA2B8B8115}" destId="{0476D13B-5D3D-4652-8FA5-4A9CF980625A}" srcOrd="1" destOrd="0" presId="urn:microsoft.com/office/officeart/2005/8/layout/hProcess9"/>
    <dgm:cxn modelId="{11813D2E-E20C-4A09-9721-95A658D7D151}" type="presParOf" srcId="{0476D13B-5D3D-4652-8FA5-4A9CF980625A}" destId="{B3543650-FA04-4DD1-B71A-3444B842D242}" srcOrd="0" destOrd="0" presId="urn:microsoft.com/office/officeart/2005/8/layout/hProcess9"/>
    <dgm:cxn modelId="{68425E52-ED41-419C-AD2E-BB5748165A93}" type="presParOf" srcId="{0476D13B-5D3D-4652-8FA5-4A9CF980625A}" destId="{B461468A-137C-4EFB-A513-352F0F44F4AE}" srcOrd="1" destOrd="0" presId="urn:microsoft.com/office/officeart/2005/8/layout/hProcess9"/>
    <dgm:cxn modelId="{71F4D477-54AA-474D-8942-F2E7CCBD270D}" type="presParOf" srcId="{0476D13B-5D3D-4652-8FA5-4A9CF980625A}" destId="{818889E5-FD44-4345-9783-6F0592FEE151}" srcOrd="2" destOrd="0" presId="urn:microsoft.com/office/officeart/2005/8/layout/hProcess9"/>
    <dgm:cxn modelId="{169963B4-5493-43FA-88F4-4740F6185A7C}" type="presParOf" srcId="{0476D13B-5D3D-4652-8FA5-4A9CF980625A}" destId="{3DD81643-3639-436C-807C-0485707217D9}" srcOrd="3" destOrd="0" presId="urn:microsoft.com/office/officeart/2005/8/layout/hProcess9"/>
    <dgm:cxn modelId="{9C1508A2-63F7-4A74-9475-AF4AEB959858}" type="presParOf" srcId="{0476D13B-5D3D-4652-8FA5-4A9CF980625A}" destId="{A44626BA-6A99-4FC1-ADAF-BFD463E1AE3C}" srcOrd="4" destOrd="0" presId="urn:microsoft.com/office/officeart/2005/8/layout/hProcess9"/>
    <dgm:cxn modelId="{3A52733B-B1FE-48CB-95B5-B223AE5AAC6E}" type="presParOf" srcId="{0476D13B-5D3D-4652-8FA5-4A9CF980625A}" destId="{F7E8EF96-3A9A-4E1F-8842-DF487F5E2EE5}" srcOrd="5" destOrd="0" presId="urn:microsoft.com/office/officeart/2005/8/layout/hProcess9"/>
    <dgm:cxn modelId="{822DCD0B-8A25-4FED-A237-D0F76487F764}" type="presParOf" srcId="{0476D13B-5D3D-4652-8FA5-4A9CF980625A}" destId="{E8BCF8F0-8DC6-4CF9-8530-BF73437E30D1}" srcOrd="6" destOrd="0" presId="urn:microsoft.com/office/officeart/2005/8/layout/hProcess9"/>
    <dgm:cxn modelId="{961DDE69-6699-40A8-9755-DE3AAF65C79A}" type="presParOf" srcId="{0476D13B-5D3D-4652-8FA5-4A9CF980625A}" destId="{B0E457DE-A78B-4AEC-B765-D4552CE7E537}" srcOrd="7" destOrd="0" presId="urn:microsoft.com/office/officeart/2005/8/layout/hProcess9"/>
    <dgm:cxn modelId="{34ABC28E-56A0-487F-9184-14042907413E}" type="presParOf" srcId="{0476D13B-5D3D-4652-8FA5-4A9CF980625A}" destId="{C6DE4C91-1790-42F2-9546-6263ADD43715}" srcOrd="8" destOrd="0" presId="urn:microsoft.com/office/officeart/2005/8/layout/hProcess9"/>
    <dgm:cxn modelId="{338C664C-A0AF-4C07-A6BE-2CCC7E252D68}" type="presParOf" srcId="{0476D13B-5D3D-4652-8FA5-4A9CF980625A}" destId="{2A294B67-2249-4B4F-A41B-11757B55A4A0}" srcOrd="9" destOrd="0" presId="urn:microsoft.com/office/officeart/2005/8/layout/hProcess9"/>
    <dgm:cxn modelId="{1BBF03AB-9E73-4213-A183-70308F6F7054}" type="presParOf" srcId="{0476D13B-5D3D-4652-8FA5-4A9CF980625A}" destId="{4F149B16-B0EF-422A-97C2-56DF5EAC8EB4}" srcOrd="10" destOrd="0" presId="urn:microsoft.com/office/officeart/2005/8/layout/hProcess9"/>
    <dgm:cxn modelId="{8280ADB8-BE55-4BD9-ABA9-75F7873F36FA}" type="presParOf" srcId="{0476D13B-5D3D-4652-8FA5-4A9CF980625A}" destId="{EFA6F103-0C5A-421A-8ACC-0D24AAD8DCA2}" srcOrd="11" destOrd="0" presId="urn:microsoft.com/office/officeart/2005/8/layout/hProcess9"/>
    <dgm:cxn modelId="{166F0FCB-E9B3-4BA8-941F-A153155B6D5F}" type="presParOf" srcId="{0476D13B-5D3D-4652-8FA5-4A9CF980625A}" destId="{C95DA0C4-BB4C-4D67-98CB-297F7714D815}" srcOrd="12" destOrd="0" presId="urn:microsoft.com/office/officeart/2005/8/layout/hProcess9"/>
    <dgm:cxn modelId="{48318DCE-E98A-4833-A8F9-8DC44D3177C0}" type="presParOf" srcId="{0476D13B-5D3D-4652-8FA5-4A9CF980625A}" destId="{F0C0F65C-1EA3-4C00-A556-FE5BA06C6A2B}" srcOrd="13" destOrd="0" presId="urn:microsoft.com/office/officeart/2005/8/layout/hProcess9"/>
    <dgm:cxn modelId="{DC27E941-1634-486C-81A4-7C3BAB6CCB81}" type="presParOf" srcId="{0476D13B-5D3D-4652-8FA5-4A9CF980625A}" destId="{687ED0BD-54BD-4B20-A907-B4B0CBA4016F}" srcOrd="14" destOrd="0" presId="urn:microsoft.com/office/officeart/2005/8/layout/hProcess9"/>
    <dgm:cxn modelId="{2A29AA69-524C-4A2B-8B74-0E66B0670DB1}" type="presParOf" srcId="{0476D13B-5D3D-4652-8FA5-4A9CF980625A}" destId="{17FF45CB-9953-4A96-A420-ECB40F199054}" srcOrd="15" destOrd="0" presId="urn:microsoft.com/office/officeart/2005/8/layout/hProcess9"/>
    <dgm:cxn modelId="{809EB256-DFC0-4C72-9B25-3B3D4D6213A1}" type="presParOf" srcId="{0476D13B-5D3D-4652-8FA5-4A9CF980625A}" destId="{54E4D803-6C64-4E4B-9E3D-353D304DC7FF}" srcOrd="16" destOrd="0" presId="urn:microsoft.com/office/officeart/2005/8/layout/hProcess9"/>
    <dgm:cxn modelId="{BB381F71-2D96-45B4-96EA-71A0C6237DDA}" type="presParOf" srcId="{0476D13B-5D3D-4652-8FA5-4A9CF980625A}" destId="{B86B9C3D-B38D-412E-B4D3-3A21B1250E0E}" srcOrd="17" destOrd="0" presId="urn:microsoft.com/office/officeart/2005/8/layout/hProcess9"/>
    <dgm:cxn modelId="{B2E555DA-49D9-45E8-BF40-8E2AFCBFA10F}" type="presParOf" srcId="{0476D13B-5D3D-4652-8FA5-4A9CF980625A}" destId="{BCAEDD1D-BFDA-4CB9-8368-3DD91216EF80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1600" b="0" i="0" u="none" dirty="0" smtClean="0"/>
            <a:t>23.ADA BELEDİYE DURAĞI	</a:t>
          </a:r>
          <a:endParaRPr lang="tr-TR" sz="16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58962DAE-FB44-43C9-96C0-E0643CE1D0D6}">
      <dgm:prSet phldrT="[Metin]" custT="1"/>
      <dgm:spPr/>
      <dgm:t>
        <a:bodyPr vert="vert270"/>
        <a:lstStyle/>
        <a:p>
          <a:r>
            <a:rPr lang="tr-TR" sz="1600" b="0" i="0" u="none" dirty="0" smtClean="0"/>
            <a:t>ÇİZMECİ LİSESİ BELEDİYE DURAĞI</a:t>
          </a:r>
          <a:endParaRPr lang="tr-TR" sz="1600" b="1" cap="small" baseline="0" dirty="0"/>
        </a:p>
      </dgm:t>
    </dgm:pt>
    <dgm:pt modelId="{308F87D9-170A-4772-B87D-BD640B19207E}" type="parTrans" cxnId="{F7C2AAD1-DD85-40E5-AF79-FF35106A877B}">
      <dgm:prSet/>
      <dgm:spPr/>
      <dgm:t>
        <a:bodyPr/>
        <a:lstStyle/>
        <a:p>
          <a:endParaRPr lang="tr-TR"/>
        </a:p>
      </dgm:t>
    </dgm:pt>
    <dgm:pt modelId="{26BD54F0-535C-44EB-B5D1-D4B9D97D8843}" type="sibTrans" cxnId="{F7C2AAD1-DD85-40E5-AF79-FF35106A877B}">
      <dgm:prSet/>
      <dgm:spPr/>
      <dgm:t>
        <a:bodyPr/>
        <a:lstStyle/>
        <a:p>
          <a:endParaRPr lang="tr-TR"/>
        </a:p>
      </dgm:t>
    </dgm:pt>
    <dgm:pt modelId="{22079BA8-80EC-4B65-B205-AACDD14D5EC4}">
      <dgm:prSet phldrT="[Metin]" custT="1"/>
      <dgm:spPr/>
      <dgm:t>
        <a:bodyPr vert="vert270"/>
        <a:lstStyle/>
        <a:p>
          <a:r>
            <a:rPr lang="tr-TR" sz="1600" b="0" i="0" u="none" dirty="0" smtClean="0"/>
            <a:t>UMUTKENT 20.ADA BELEDİYE DURAĞI</a:t>
          </a:r>
          <a:endParaRPr lang="tr-TR" sz="1600" b="1" cap="small" baseline="0" dirty="0"/>
        </a:p>
      </dgm:t>
    </dgm:pt>
    <dgm:pt modelId="{72A2DC6A-AC89-4BAA-900A-4CDDEB519655}" type="parTrans" cxnId="{04DF863D-44EE-4315-BCBA-3AA411B7549F}">
      <dgm:prSet/>
      <dgm:spPr/>
      <dgm:t>
        <a:bodyPr/>
        <a:lstStyle/>
        <a:p>
          <a:endParaRPr lang="tr-TR"/>
        </a:p>
      </dgm:t>
    </dgm:pt>
    <dgm:pt modelId="{0684ADA9-5741-4DCA-A8B4-A843C5608FCD}" type="sibTrans" cxnId="{04DF863D-44EE-4315-BCBA-3AA411B7549F}">
      <dgm:prSet/>
      <dgm:spPr/>
      <dgm:t>
        <a:bodyPr/>
        <a:lstStyle/>
        <a:p>
          <a:endParaRPr lang="tr-TR"/>
        </a:p>
      </dgm:t>
    </dgm:pt>
    <dgm:pt modelId="{E8CAABA1-F8A6-40BD-8D99-FF8987F64126}">
      <dgm:prSet phldrT="[Metin]" custT="1"/>
      <dgm:spPr/>
      <dgm:t>
        <a:bodyPr vert="vert270"/>
        <a:lstStyle/>
        <a:p>
          <a:pPr algn="ctr"/>
          <a:r>
            <a:rPr lang="tr-TR" sz="1600" b="0" i="0" u="none" dirty="0" smtClean="0"/>
            <a:t>KILIÇARSLAN BELEDİYE DURAĞI	</a:t>
          </a:r>
          <a:endParaRPr lang="tr-TR" sz="1600" b="1" cap="small" baseline="0" dirty="0"/>
        </a:p>
      </dgm:t>
    </dgm:pt>
    <dgm:pt modelId="{E776E858-0DF7-4FE0-B6C8-03AB0734D21D}" type="parTrans" cxnId="{F1C4BE3E-FCAE-4E8E-AE71-6328F228B64E}">
      <dgm:prSet/>
      <dgm:spPr/>
      <dgm:t>
        <a:bodyPr/>
        <a:lstStyle/>
        <a:p>
          <a:endParaRPr lang="tr-TR"/>
        </a:p>
      </dgm:t>
    </dgm:pt>
    <dgm:pt modelId="{9486A344-2E46-4058-8747-9A77B054DCC7}" type="sibTrans" cxnId="{F1C4BE3E-FCAE-4E8E-AE71-6328F228B64E}">
      <dgm:prSet/>
      <dgm:spPr/>
      <dgm:t>
        <a:bodyPr/>
        <a:lstStyle/>
        <a:p>
          <a:endParaRPr lang="tr-TR"/>
        </a:p>
      </dgm:t>
    </dgm:pt>
    <dgm:pt modelId="{AAD0D2D2-65FC-4FF1-999B-FFC10A329216}">
      <dgm:prSet phldrT="[Metin]" custT="1"/>
      <dgm:spPr/>
      <dgm:t>
        <a:bodyPr vert="vert270"/>
        <a:lstStyle/>
        <a:p>
          <a:r>
            <a:rPr lang="tr-TR" sz="1600" b="0" i="0" u="none" dirty="0" smtClean="0"/>
            <a:t>AYDINKENT SİTESİ BELEDİYE DURAĞI</a:t>
          </a:r>
          <a:r>
            <a:rPr lang="tr-TR" sz="1400" b="0" i="0" u="none" dirty="0" smtClean="0"/>
            <a:t>	</a:t>
          </a:r>
          <a:endParaRPr lang="tr-TR" sz="1400" b="1" cap="small" baseline="0" dirty="0"/>
        </a:p>
      </dgm:t>
    </dgm:pt>
    <dgm:pt modelId="{FEC45DCD-FF17-49E2-81E6-201598326120}" type="parTrans" cxnId="{73255C89-7AAB-45A5-BE82-7E6D29DA21D1}">
      <dgm:prSet/>
      <dgm:spPr/>
      <dgm:t>
        <a:bodyPr/>
        <a:lstStyle/>
        <a:p>
          <a:endParaRPr lang="tr-TR"/>
        </a:p>
      </dgm:t>
    </dgm:pt>
    <dgm:pt modelId="{B4180880-AA18-498D-B812-DA070A27C81F}" type="sibTrans" cxnId="{73255C89-7AAB-45A5-BE82-7E6D29DA21D1}">
      <dgm:prSet/>
      <dgm:spPr/>
      <dgm:t>
        <a:bodyPr/>
        <a:lstStyle/>
        <a:p>
          <a:endParaRPr lang="tr-TR"/>
        </a:p>
      </dgm:t>
    </dgm:pt>
    <dgm:pt modelId="{FBE4E9A5-30CA-479B-8750-BDD8F47C59BF}">
      <dgm:prSet phldrT="[Metin]" custT="1"/>
      <dgm:spPr/>
      <dgm:t>
        <a:bodyPr vert="vert270"/>
        <a:lstStyle/>
        <a:p>
          <a:r>
            <a:rPr lang="tr-TR" sz="1600" b="0" i="0" u="none" dirty="0" smtClean="0"/>
            <a:t>D 100 KARAYOLU</a:t>
          </a:r>
          <a:endParaRPr lang="tr-TR" sz="1600" b="1" cap="small" baseline="0" dirty="0"/>
        </a:p>
      </dgm:t>
    </dgm:pt>
    <dgm:pt modelId="{6823DEC7-5F8E-48D2-9D49-EB1969F367B1}" type="parTrans" cxnId="{3EEC80C6-CE8E-4DF0-9F03-02D726381843}">
      <dgm:prSet/>
      <dgm:spPr/>
      <dgm:t>
        <a:bodyPr/>
        <a:lstStyle/>
        <a:p>
          <a:endParaRPr lang="tr-TR"/>
        </a:p>
      </dgm:t>
    </dgm:pt>
    <dgm:pt modelId="{2EAB48FD-1940-44B0-89E1-E188B1A38F53}" type="sibTrans" cxnId="{3EEC80C6-CE8E-4DF0-9F03-02D726381843}">
      <dgm:prSet/>
      <dgm:spPr/>
      <dgm:t>
        <a:bodyPr/>
        <a:lstStyle/>
        <a:p>
          <a:endParaRPr lang="tr-TR"/>
        </a:p>
      </dgm:t>
    </dgm:pt>
    <dgm:pt modelId="{596F80EB-2BF3-43CB-B1B9-7890122209F5}">
      <dgm:prSet phldrT="[Metin]" custT="1"/>
      <dgm:spPr/>
      <dgm:t>
        <a:bodyPr vert="vert270"/>
        <a:lstStyle/>
        <a:p>
          <a:r>
            <a:rPr lang="tr-TR" sz="1600" b="0" i="0" u="none" dirty="0" smtClean="0"/>
            <a:t>KAMPÜS</a:t>
          </a:r>
          <a:endParaRPr lang="tr-TR" sz="1600" b="1" cap="small" baseline="0" dirty="0"/>
        </a:p>
      </dgm:t>
    </dgm:pt>
    <dgm:pt modelId="{2744AC54-7EC0-4DE3-8D36-3F1218EE1376}" type="parTrans" cxnId="{F2A86610-5CC0-4E28-A7B4-E53C54BDA13C}">
      <dgm:prSet/>
      <dgm:spPr/>
      <dgm:t>
        <a:bodyPr/>
        <a:lstStyle/>
        <a:p>
          <a:endParaRPr lang="tr-TR"/>
        </a:p>
      </dgm:t>
    </dgm:pt>
    <dgm:pt modelId="{F35708DE-B107-417E-99C9-142D1F52A9A6}" type="sibTrans" cxnId="{F2A86610-5CC0-4E28-A7B4-E53C54BDA13C}">
      <dgm:prSet/>
      <dgm:spPr/>
      <dgm:t>
        <a:bodyPr/>
        <a:lstStyle/>
        <a:p>
          <a:endParaRPr lang="tr-TR"/>
        </a:p>
      </dgm:t>
    </dgm:pt>
    <dgm:pt modelId="{6DABE1D1-DEEB-4E82-913F-31E599B276B2}">
      <dgm:prSet phldrT="[Metin]" custT="1"/>
      <dgm:spPr/>
      <dgm:t>
        <a:bodyPr vert="vert270"/>
        <a:lstStyle/>
        <a:p>
          <a:r>
            <a:rPr lang="tr-TR" sz="1600" b="0" i="0" u="none" dirty="0" smtClean="0"/>
            <a:t>SAPMAZLAR SİTESİ BELEDİYE DURAĞI</a:t>
          </a:r>
          <a:r>
            <a:rPr lang="tr-TR" sz="1400" b="0" i="0" u="none" dirty="0" smtClean="0"/>
            <a:t>	</a:t>
          </a:r>
          <a:endParaRPr lang="tr-TR" sz="1400" b="1" cap="small" baseline="0" dirty="0"/>
        </a:p>
      </dgm:t>
    </dgm:pt>
    <dgm:pt modelId="{A6CB4E05-DCC3-4622-8894-907AB2172593}" type="parTrans" cxnId="{B2EB9AC9-3CB5-47D0-ABA8-BFDB355D6B2F}">
      <dgm:prSet/>
      <dgm:spPr/>
      <dgm:t>
        <a:bodyPr/>
        <a:lstStyle/>
        <a:p>
          <a:endParaRPr lang="tr-TR"/>
        </a:p>
      </dgm:t>
    </dgm:pt>
    <dgm:pt modelId="{DAFDDC5C-3219-4507-872B-AB68FF916784}" type="sibTrans" cxnId="{B2EB9AC9-3CB5-47D0-ABA8-BFDB355D6B2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4B250DB1-ACC6-4FBA-86CB-76FBE6FCE8F3}" type="pres">
      <dgm:prSet presAssocID="{58962DAE-FB44-43C9-96C0-E0643CE1D0D6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0312A-97CE-4218-9763-93FC68423EFE}" type="pres">
      <dgm:prSet presAssocID="{26BD54F0-535C-44EB-B5D1-D4B9D97D8843}" presName="sibTrans" presStyleCnt="0"/>
      <dgm:spPr/>
    </dgm:pt>
    <dgm:pt modelId="{A773BC3E-E2A3-48A5-AF70-4D4A2645AF8F}" type="pres">
      <dgm:prSet presAssocID="{22079BA8-80EC-4B65-B205-AACDD14D5EC4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E721B7-F8A0-4CD3-A3D9-EA60E259F559}" type="pres">
      <dgm:prSet presAssocID="{0684ADA9-5741-4DCA-A8B4-A843C5608FCD}" presName="sibTrans" presStyleCnt="0"/>
      <dgm:spPr/>
    </dgm:pt>
    <dgm:pt modelId="{1E6ED895-F8BC-4FA5-B016-BE34199BAAEB}" type="pres">
      <dgm:prSet presAssocID="{E8CAABA1-F8A6-40BD-8D99-FF8987F64126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F7D1F3-6561-4AF9-AF92-CDB44F3E4573}" type="pres">
      <dgm:prSet presAssocID="{9486A344-2E46-4058-8747-9A77B054DCC7}" presName="sibTrans" presStyleCnt="0"/>
      <dgm:spPr/>
    </dgm:pt>
    <dgm:pt modelId="{AD1EA16B-7389-42F2-94D5-96BC1BD7A090}" type="pres">
      <dgm:prSet presAssocID="{6DABE1D1-DEEB-4E82-913F-31E599B276B2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60A06A-0E20-4BC4-8658-FB60B47DEB98}" type="pres">
      <dgm:prSet presAssocID="{DAFDDC5C-3219-4507-872B-AB68FF916784}" presName="sibTrans" presStyleCnt="0"/>
      <dgm:spPr/>
    </dgm:pt>
    <dgm:pt modelId="{BB72EAFA-5A3C-42C5-BCC2-3C773ECCC44A}" type="pres">
      <dgm:prSet presAssocID="{AAD0D2D2-65FC-4FF1-999B-FFC10A329216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E4BEF6-6168-48CA-AFC8-FB6D43293739}" type="pres">
      <dgm:prSet presAssocID="{B4180880-AA18-498D-B812-DA070A27C81F}" presName="sibTrans" presStyleCnt="0"/>
      <dgm:spPr/>
    </dgm:pt>
    <dgm:pt modelId="{D0C45E18-B196-4306-96F1-47729B12715C}" type="pres">
      <dgm:prSet presAssocID="{FBE4E9A5-30CA-479B-8750-BDD8F47C59BF}" presName="textNode" presStyleLbl="node1" presStyleIdx="7" presStyleCnt="9" custLinFactNeighborX="3240" custLinFactNeighborY="21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73C4F4-A5FF-446F-9523-E15745D81934}" type="pres">
      <dgm:prSet presAssocID="{2EAB48FD-1940-44B0-89E1-E188B1A38F53}" presName="sibTrans" presStyleCnt="0"/>
      <dgm:spPr/>
    </dgm:pt>
    <dgm:pt modelId="{330A7C78-4A2C-454F-9ACA-216D480E8311}" type="pres">
      <dgm:prSet presAssocID="{596F80EB-2BF3-43CB-B1B9-7890122209F5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8FBFE03-551B-4504-B025-1BBF28D2CF11}" type="presOf" srcId="{AAD0D2D2-65FC-4FF1-999B-FFC10A329216}" destId="{BB72EAFA-5A3C-42C5-BCC2-3C773ECCC44A}" srcOrd="0" destOrd="0" presId="urn:microsoft.com/office/officeart/2005/8/layout/hProcess9"/>
    <dgm:cxn modelId="{B2EB9AC9-3CB5-47D0-ABA8-BFDB355D6B2F}" srcId="{0215831D-1DC9-41A6-82BC-8918BB6CA9F5}" destId="{6DABE1D1-DEEB-4E82-913F-31E599B276B2}" srcOrd="5" destOrd="0" parTransId="{A6CB4E05-DCC3-4622-8894-907AB2172593}" sibTransId="{DAFDDC5C-3219-4507-872B-AB68FF916784}"/>
    <dgm:cxn modelId="{F7C2AAD1-DD85-40E5-AF79-FF35106A877B}" srcId="{0215831D-1DC9-41A6-82BC-8918BB6CA9F5}" destId="{58962DAE-FB44-43C9-96C0-E0643CE1D0D6}" srcOrd="2" destOrd="0" parTransId="{308F87D9-170A-4772-B87D-BD640B19207E}" sibTransId="{26BD54F0-535C-44EB-B5D1-D4B9D97D8843}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7844A1B3-30DE-4326-A050-A596E9BE6169}" type="presOf" srcId="{6DABE1D1-DEEB-4E82-913F-31E599B276B2}" destId="{AD1EA16B-7389-42F2-94D5-96BC1BD7A090}" srcOrd="0" destOrd="0" presId="urn:microsoft.com/office/officeart/2005/8/layout/hProcess9"/>
    <dgm:cxn modelId="{3798BB17-9939-4FF1-AF82-D4BA5C58A92E}" type="presOf" srcId="{5A9E62DE-5183-4B31-9AEA-1ACA51CF686A}" destId="{B3543650-FA04-4DD1-B71A-3444B842D242}" srcOrd="0" destOrd="0" presId="urn:microsoft.com/office/officeart/2005/8/layout/hProcess9"/>
    <dgm:cxn modelId="{A1D2C019-BF7F-4AEE-9B0E-FCA82327F16E}" type="presOf" srcId="{262032E4-CCB5-4E16-9DD0-637903055D8D}" destId="{D0812A06-81BA-41F1-9030-12688F520E9F}" srcOrd="0" destOrd="0" presId="urn:microsoft.com/office/officeart/2005/8/layout/hProcess9"/>
    <dgm:cxn modelId="{F2A86610-5CC0-4E28-A7B4-E53C54BDA13C}" srcId="{0215831D-1DC9-41A6-82BC-8918BB6CA9F5}" destId="{596F80EB-2BF3-43CB-B1B9-7890122209F5}" srcOrd="8" destOrd="0" parTransId="{2744AC54-7EC0-4DE3-8D36-3F1218EE1376}" sibTransId="{F35708DE-B107-417E-99C9-142D1F52A9A6}"/>
    <dgm:cxn modelId="{3FCDAE91-9DD5-4419-B046-DC44A99F182E}" type="presOf" srcId="{596F80EB-2BF3-43CB-B1B9-7890122209F5}" destId="{330A7C78-4A2C-454F-9ACA-216D480E8311}" srcOrd="0" destOrd="0" presId="urn:microsoft.com/office/officeart/2005/8/layout/hProcess9"/>
    <dgm:cxn modelId="{04DF863D-44EE-4315-BCBA-3AA411B7549F}" srcId="{0215831D-1DC9-41A6-82BC-8918BB6CA9F5}" destId="{22079BA8-80EC-4B65-B205-AACDD14D5EC4}" srcOrd="3" destOrd="0" parTransId="{72A2DC6A-AC89-4BAA-900A-4CDDEB519655}" sibTransId="{0684ADA9-5741-4DCA-A8B4-A843C5608FCD}"/>
    <dgm:cxn modelId="{32DD12C2-29E3-47BA-87F5-1E9902097E6A}" type="presOf" srcId="{22079BA8-80EC-4B65-B205-AACDD14D5EC4}" destId="{A773BC3E-E2A3-48A5-AF70-4D4A2645AF8F}" srcOrd="0" destOrd="0" presId="urn:microsoft.com/office/officeart/2005/8/layout/hProcess9"/>
    <dgm:cxn modelId="{89FFE5B6-2FE5-4896-BB30-93C63B71297F}" type="presOf" srcId="{0215831D-1DC9-41A6-82BC-8918BB6CA9F5}" destId="{131319A7-7FA4-4235-8119-04DA2B8B8115}" srcOrd="0" destOrd="0" presId="urn:microsoft.com/office/officeart/2005/8/layout/hProcess9"/>
    <dgm:cxn modelId="{7E229C1B-9E8A-463C-9B4F-7CA2BAAA5C00}" type="presOf" srcId="{58962DAE-FB44-43C9-96C0-E0643CE1D0D6}" destId="{4B250DB1-ACC6-4FBA-86CB-76FBE6FCE8F3}" srcOrd="0" destOrd="0" presId="urn:microsoft.com/office/officeart/2005/8/layout/hProcess9"/>
    <dgm:cxn modelId="{5CF833BD-4652-4E73-9071-C2C372CAD6D7}" type="presOf" srcId="{FBE4E9A5-30CA-479B-8750-BDD8F47C59BF}" destId="{D0C45E18-B196-4306-96F1-47729B12715C}" srcOrd="0" destOrd="0" presId="urn:microsoft.com/office/officeart/2005/8/layout/hProcess9"/>
    <dgm:cxn modelId="{3EEC80C6-CE8E-4DF0-9F03-02D726381843}" srcId="{0215831D-1DC9-41A6-82BC-8918BB6CA9F5}" destId="{FBE4E9A5-30CA-479B-8750-BDD8F47C59BF}" srcOrd="7" destOrd="0" parTransId="{6823DEC7-5F8E-48D2-9D49-EB1969F367B1}" sibTransId="{2EAB48FD-1940-44B0-89E1-E188B1A38F53}"/>
    <dgm:cxn modelId="{73255C89-7AAB-45A5-BE82-7E6D29DA21D1}" srcId="{0215831D-1DC9-41A6-82BC-8918BB6CA9F5}" destId="{AAD0D2D2-65FC-4FF1-999B-FFC10A329216}" srcOrd="6" destOrd="0" parTransId="{FEC45DCD-FF17-49E2-81E6-201598326120}" sibTransId="{B4180880-AA18-498D-B812-DA070A27C81F}"/>
    <dgm:cxn modelId="{F1C4BE3E-FCAE-4E8E-AE71-6328F228B64E}" srcId="{0215831D-1DC9-41A6-82BC-8918BB6CA9F5}" destId="{E8CAABA1-F8A6-40BD-8D99-FF8987F64126}" srcOrd="4" destOrd="0" parTransId="{E776E858-0DF7-4FE0-B6C8-03AB0734D21D}" sibTransId="{9486A344-2E46-4058-8747-9A77B054DCC7}"/>
    <dgm:cxn modelId="{1E875228-EC62-4A32-B60F-712B12D58896}" type="presOf" srcId="{E8CAABA1-F8A6-40BD-8D99-FF8987F64126}" destId="{1E6ED895-F8BC-4FA5-B016-BE34199BAAEB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47A4CADC-41AB-4657-82BC-E08D83AD5492}" type="presParOf" srcId="{131319A7-7FA4-4235-8119-04DA2B8B8115}" destId="{EB784AAE-E30A-4B69-9F66-801737BE9183}" srcOrd="0" destOrd="0" presId="urn:microsoft.com/office/officeart/2005/8/layout/hProcess9"/>
    <dgm:cxn modelId="{5C6B1A81-7A5C-48C7-B07D-7C933806202D}" type="presParOf" srcId="{131319A7-7FA4-4235-8119-04DA2B8B8115}" destId="{0476D13B-5D3D-4652-8FA5-4A9CF980625A}" srcOrd="1" destOrd="0" presId="urn:microsoft.com/office/officeart/2005/8/layout/hProcess9"/>
    <dgm:cxn modelId="{B3E0D97B-2BDA-4A1F-BFBE-245E846FB76A}" type="presParOf" srcId="{0476D13B-5D3D-4652-8FA5-4A9CF980625A}" destId="{B3543650-FA04-4DD1-B71A-3444B842D242}" srcOrd="0" destOrd="0" presId="urn:microsoft.com/office/officeart/2005/8/layout/hProcess9"/>
    <dgm:cxn modelId="{EF682675-B185-4492-8DC5-8D0D8E68987C}" type="presParOf" srcId="{0476D13B-5D3D-4652-8FA5-4A9CF980625A}" destId="{B461468A-137C-4EFB-A513-352F0F44F4AE}" srcOrd="1" destOrd="0" presId="urn:microsoft.com/office/officeart/2005/8/layout/hProcess9"/>
    <dgm:cxn modelId="{326515E2-1CD0-4AC2-9DAA-7D4E37A22C5E}" type="presParOf" srcId="{0476D13B-5D3D-4652-8FA5-4A9CF980625A}" destId="{D0812A06-81BA-41F1-9030-12688F520E9F}" srcOrd="2" destOrd="0" presId="urn:microsoft.com/office/officeart/2005/8/layout/hProcess9"/>
    <dgm:cxn modelId="{7E68B281-2116-40BC-9C45-BC20EFC5C3F0}" type="presParOf" srcId="{0476D13B-5D3D-4652-8FA5-4A9CF980625A}" destId="{8E07C6DF-07FE-4B48-85D2-736570691BB8}" srcOrd="3" destOrd="0" presId="urn:microsoft.com/office/officeart/2005/8/layout/hProcess9"/>
    <dgm:cxn modelId="{AF833CE7-F21B-4F69-9CF4-B5B7C5E24C0D}" type="presParOf" srcId="{0476D13B-5D3D-4652-8FA5-4A9CF980625A}" destId="{4B250DB1-ACC6-4FBA-86CB-76FBE6FCE8F3}" srcOrd="4" destOrd="0" presId="urn:microsoft.com/office/officeart/2005/8/layout/hProcess9"/>
    <dgm:cxn modelId="{DC0E6BB4-8E84-45C6-BAA3-2067E9655F17}" type="presParOf" srcId="{0476D13B-5D3D-4652-8FA5-4A9CF980625A}" destId="{8830312A-97CE-4218-9763-93FC68423EFE}" srcOrd="5" destOrd="0" presId="urn:microsoft.com/office/officeart/2005/8/layout/hProcess9"/>
    <dgm:cxn modelId="{EF97929F-46F8-4BB9-A493-964CA35E429F}" type="presParOf" srcId="{0476D13B-5D3D-4652-8FA5-4A9CF980625A}" destId="{A773BC3E-E2A3-48A5-AF70-4D4A2645AF8F}" srcOrd="6" destOrd="0" presId="urn:microsoft.com/office/officeart/2005/8/layout/hProcess9"/>
    <dgm:cxn modelId="{03E66868-E8E7-4E29-8C9A-0E669FD7F7BA}" type="presParOf" srcId="{0476D13B-5D3D-4652-8FA5-4A9CF980625A}" destId="{10E721B7-F8A0-4CD3-A3D9-EA60E259F559}" srcOrd="7" destOrd="0" presId="urn:microsoft.com/office/officeart/2005/8/layout/hProcess9"/>
    <dgm:cxn modelId="{A747F290-579A-4DAA-961E-6F4C42584973}" type="presParOf" srcId="{0476D13B-5D3D-4652-8FA5-4A9CF980625A}" destId="{1E6ED895-F8BC-4FA5-B016-BE34199BAAEB}" srcOrd="8" destOrd="0" presId="urn:microsoft.com/office/officeart/2005/8/layout/hProcess9"/>
    <dgm:cxn modelId="{C45D1C91-2346-47D8-A818-3C073772F415}" type="presParOf" srcId="{0476D13B-5D3D-4652-8FA5-4A9CF980625A}" destId="{96F7D1F3-6561-4AF9-AF92-CDB44F3E4573}" srcOrd="9" destOrd="0" presId="urn:microsoft.com/office/officeart/2005/8/layout/hProcess9"/>
    <dgm:cxn modelId="{5E056B9B-9080-44BC-AADB-E37391A922EE}" type="presParOf" srcId="{0476D13B-5D3D-4652-8FA5-4A9CF980625A}" destId="{AD1EA16B-7389-42F2-94D5-96BC1BD7A090}" srcOrd="10" destOrd="0" presId="urn:microsoft.com/office/officeart/2005/8/layout/hProcess9"/>
    <dgm:cxn modelId="{EE1D409B-E685-4127-9F85-09FA0928017E}" type="presParOf" srcId="{0476D13B-5D3D-4652-8FA5-4A9CF980625A}" destId="{4860A06A-0E20-4BC4-8658-FB60B47DEB98}" srcOrd="11" destOrd="0" presId="urn:microsoft.com/office/officeart/2005/8/layout/hProcess9"/>
    <dgm:cxn modelId="{1EC57B55-AD10-4499-A115-5118D9C683D1}" type="presParOf" srcId="{0476D13B-5D3D-4652-8FA5-4A9CF980625A}" destId="{BB72EAFA-5A3C-42C5-BCC2-3C773ECCC44A}" srcOrd="12" destOrd="0" presId="urn:microsoft.com/office/officeart/2005/8/layout/hProcess9"/>
    <dgm:cxn modelId="{B4DF516B-2C52-470E-869E-24CE4E71505A}" type="presParOf" srcId="{0476D13B-5D3D-4652-8FA5-4A9CF980625A}" destId="{90E4BEF6-6168-48CA-AFC8-FB6D43293739}" srcOrd="13" destOrd="0" presId="urn:microsoft.com/office/officeart/2005/8/layout/hProcess9"/>
    <dgm:cxn modelId="{A2034C47-CFCF-4EA7-9B29-D277E33506F2}" type="presParOf" srcId="{0476D13B-5D3D-4652-8FA5-4A9CF980625A}" destId="{D0C45E18-B196-4306-96F1-47729B12715C}" srcOrd="14" destOrd="0" presId="urn:microsoft.com/office/officeart/2005/8/layout/hProcess9"/>
    <dgm:cxn modelId="{F073C59C-3868-47FA-94FB-38E6B93069FA}" type="presParOf" srcId="{0476D13B-5D3D-4652-8FA5-4A9CF980625A}" destId="{6A73C4F4-A5FF-446F-9523-E15745D81934}" srcOrd="15" destOrd="0" presId="urn:microsoft.com/office/officeart/2005/8/layout/hProcess9"/>
    <dgm:cxn modelId="{9B4A2477-F2F7-44A0-824C-21052B782A07}" type="presParOf" srcId="{0476D13B-5D3D-4652-8FA5-4A9CF980625A}" destId="{330A7C78-4A2C-454F-9ACA-216D480E8311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1800" b="0" i="0" u="none" dirty="0" smtClean="0"/>
            <a:t>KAMPÜS	</a:t>
          </a:r>
          <a:endParaRPr lang="tr-TR" sz="18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58962DAE-FB44-43C9-96C0-E0643CE1D0D6}">
      <dgm:prSet phldrT="[Metin]" custT="1"/>
      <dgm:spPr/>
      <dgm:t>
        <a:bodyPr vert="vert270"/>
        <a:lstStyle/>
        <a:p>
          <a:r>
            <a:rPr lang="tr-TR" sz="1600" b="0" i="0" u="none" dirty="0" smtClean="0"/>
            <a:t>D 100 KARAYOLU</a:t>
          </a:r>
          <a:endParaRPr lang="tr-TR" sz="1600" b="1" cap="small" baseline="0" dirty="0"/>
        </a:p>
      </dgm:t>
    </dgm:pt>
    <dgm:pt modelId="{308F87D9-170A-4772-B87D-BD640B19207E}" type="parTrans" cxnId="{F7C2AAD1-DD85-40E5-AF79-FF35106A877B}">
      <dgm:prSet/>
      <dgm:spPr/>
      <dgm:t>
        <a:bodyPr/>
        <a:lstStyle/>
        <a:p>
          <a:endParaRPr lang="tr-TR"/>
        </a:p>
      </dgm:t>
    </dgm:pt>
    <dgm:pt modelId="{26BD54F0-535C-44EB-B5D1-D4B9D97D8843}" type="sibTrans" cxnId="{F7C2AAD1-DD85-40E5-AF79-FF35106A877B}">
      <dgm:prSet/>
      <dgm:spPr/>
      <dgm:t>
        <a:bodyPr/>
        <a:lstStyle/>
        <a:p>
          <a:endParaRPr lang="tr-TR"/>
        </a:p>
      </dgm:t>
    </dgm:pt>
    <dgm:pt modelId="{22079BA8-80EC-4B65-B205-AACDD14D5EC4}">
      <dgm:prSet phldrT="[Metin]" custT="1"/>
      <dgm:spPr/>
      <dgm:t>
        <a:bodyPr vert="vert270"/>
        <a:lstStyle/>
        <a:p>
          <a:r>
            <a:rPr lang="tr-TR" sz="1600" b="0" i="0" u="none" dirty="0" smtClean="0"/>
            <a:t>AYDINKENT SİTESİ DURAĞI</a:t>
          </a:r>
          <a:endParaRPr lang="tr-TR" sz="1600" b="1" cap="small" baseline="0" dirty="0"/>
        </a:p>
      </dgm:t>
    </dgm:pt>
    <dgm:pt modelId="{72A2DC6A-AC89-4BAA-900A-4CDDEB519655}" type="parTrans" cxnId="{04DF863D-44EE-4315-BCBA-3AA411B7549F}">
      <dgm:prSet/>
      <dgm:spPr/>
      <dgm:t>
        <a:bodyPr/>
        <a:lstStyle/>
        <a:p>
          <a:endParaRPr lang="tr-TR"/>
        </a:p>
      </dgm:t>
    </dgm:pt>
    <dgm:pt modelId="{0684ADA9-5741-4DCA-A8B4-A843C5608FCD}" type="sibTrans" cxnId="{04DF863D-44EE-4315-BCBA-3AA411B7549F}">
      <dgm:prSet/>
      <dgm:spPr/>
      <dgm:t>
        <a:bodyPr/>
        <a:lstStyle/>
        <a:p>
          <a:endParaRPr lang="tr-TR"/>
        </a:p>
      </dgm:t>
    </dgm:pt>
    <dgm:pt modelId="{E8CAABA1-F8A6-40BD-8D99-FF8987F64126}">
      <dgm:prSet phldrT="[Metin]" custT="1"/>
      <dgm:spPr/>
      <dgm:t>
        <a:bodyPr vert="vert270"/>
        <a:lstStyle/>
        <a:p>
          <a:pPr algn="ctr"/>
          <a:r>
            <a:rPr lang="tr-TR" sz="1600" b="0" i="0" u="none" dirty="0" smtClean="0"/>
            <a:t>SAPMAZLAR SİTESİBELEDİYE DURAĞI	</a:t>
          </a:r>
          <a:endParaRPr lang="tr-TR" sz="1600" b="1" cap="small" baseline="0" dirty="0"/>
        </a:p>
      </dgm:t>
    </dgm:pt>
    <dgm:pt modelId="{E776E858-0DF7-4FE0-B6C8-03AB0734D21D}" type="parTrans" cxnId="{F1C4BE3E-FCAE-4E8E-AE71-6328F228B64E}">
      <dgm:prSet/>
      <dgm:spPr/>
      <dgm:t>
        <a:bodyPr/>
        <a:lstStyle/>
        <a:p>
          <a:endParaRPr lang="tr-TR"/>
        </a:p>
      </dgm:t>
    </dgm:pt>
    <dgm:pt modelId="{9486A344-2E46-4058-8747-9A77B054DCC7}" type="sibTrans" cxnId="{F1C4BE3E-FCAE-4E8E-AE71-6328F228B64E}">
      <dgm:prSet/>
      <dgm:spPr/>
      <dgm:t>
        <a:bodyPr/>
        <a:lstStyle/>
        <a:p>
          <a:endParaRPr lang="tr-TR"/>
        </a:p>
      </dgm:t>
    </dgm:pt>
    <dgm:pt modelId="{AAD0D2D2-65FC-4FF1-999B-FFC10A329216}">
      <dgm:prSet phldrT="[Metin]" custT="1"/>
      <dgm:spPr/>
      <dgm:t>
        <a:bodyPr vert="vert270"/>
        <a:lstStyle/>
        <a:p>
          <a:r>
            <a:rPr lang="tr-TR" sz="1600" b="0" i="0" u="none" dirty="0" smtClean="0"/>
            <a:t>UMUTKENT 20.ADA BELEDİYE DURAĞI	</a:t>
          </a:r>
          <a:endParaRPr lang="tr-TR" sz="1600" b="1" cap="small" baseline="0" dirty="0"/>
        </a:p>
      </dgm:t>
    </dgm:pt>
    <dgm:pt modelId="{FEC45DCD-FF17-49E2-81E6-201598326120}" type="parTrans" cxnId="{73255C89-7AAB-45A5-BE82-7E6D29DA21D1}">
      <dgm:prSet/>
      <dgm:spPr/>
      <dgm:t>
        <a:bodyPr/>
        <a:lstStyle/>
        <a:p>
          <a:endParaRPr lang="tr-TR"/>
        </a:p>
      </dgm:t>
    </dgm:pt>
    <dgm:pt modelId="{B4180880-AA18-498D-B812-DA070A27C81F}" type="sibTrans" cxnId="{73255C89-7AAB-45A5-BE82-7E6D29DA21D1}">
      <dgm:prSet/>
      <dgm:spPr/>
      <dgm:t>
        <a:bodyPr/>
        <a:lstStyle/>
        <a:p>
          <a:endParaRPr lang="tr-TR"/>
        </a:p>
      </dgm:t>
    </dgm:pt>
    <dgm:pt modelId="{FBE4E9A5-30CA-479B-8750-BDD8F47C59BF}">
      <dgm:prSet phldrT="[Metin]" custT="1"/>
      <dgm:spPr/>
      <dgm:t>
        <a:bodyPr vert="vert270"/>
        <a:lstStyle/>
        <a:p>
          <a:r>
            <a:rPr lang="tr-TR" sz="1600" b="0" i="0" u="none" dirty="0" smtClean="0"/>
            <a:t>ÇİZMECİ LİSESİ BELEDİYE DURAĞI</a:t>
          </a:r>
          <a:endParaRPr lang="tr-TR" sz="1600" b="1" cap="small" baseline="0" dirty="0"/>
        </a:p>
      </dgm:t>
    </dgm:pt>
    <dgm:pt modelId="{6823DEC7-5F8E-48D2-9D49-EB1969F367B1}" type="parTrans" cxnId="{3EEC80C6-CE8E-4DF0-9F03-02D726381843}">
      <dgm:prSet/>
      <dgm:spPr/>
      <dgm:t>
        <a:bodyPr/>
        <a:lstStyle/>
        <a:p>
          <a:endParaRPr lang="tr-TR"/>
        </a:p>
      </dgm:t>
    </dgm:pt>
    <dgm:pt modelId="{2EAB48FD-1940-44B0-89E1-E188B1A38F53}" type="sibTrans" cxnId="{3EEC80C6-CE8E-4DF0-9F03-02D726381843}">
      <dgm:prSet/>
      <dgm:spPr/>
      <dgm:t>
        <a:bodyPr/>
        <a:lstStyle/>
        <a:p>
          <a:endParaRPr lang="tr-TR"/>
        </a:p>
      </dgm:t>
    </dgm:pt>
    <dgm:pt modelId="{596F80EB-2BF3-43CB-B1B9-7890122209F5}">
      <dgm:prSet phldrT="[Metin]" custT="1"/>
      <dgm:spPr/>
      <dgm:t>
        <a:bodyPr vert="vert270"/>
        <a:lstStyle/>
        <a:p>
          <a:r>
            <a:rPr lang="tr-TR" sz="1600" b="0" i="0" u="none" dirty="0" smtClean="0"/>
            <a:t>23.ADA BELEDİYE DURAĞI</a:t>
          </a:r>
          <a:endParaRPr lang="tr-TR" sz="1600" b="1" cap="small" baseline="0" dirty="0"/>
        </a:p>
      </dgm:t>
    </dgm:pt>
    <dgm:pt modelId="{2744AC54-7EC0-4DE3-8D36-3F1218EE1376}" type="parTrans" cxnId="{F2A86610-5CC0-4E28-A7B4-E53C54BDA13C}">
      <dgm:prSet/>
      <dgm:spPr/>
      <dgm:t>
        <a:bodyPr/>
        <a:lstStyle/>
        <a:p>
          <a:endParaRPr lang="tr-TR"/>
        </a:p>
      </dgm:t>
    </dgm:pt>
    <dgm:pt modelId="{F35708DE-B107-417E-99C9-142D1F52A9A6}" type="sibTrans" cxnId="{F2A86610-5CC0-4E28-A7B4-E53C54BDA13C}">
      <dgm:prSet/>
      <dgm:spPr/>
      <dgm:t>
        <a:bodyPr/>
        <a:lstStyle/>
        <a:p>
          <a:endParaRPr lang="tr-TR"/>
        </a:p>
      </dgm:t>
    </dgm:pt>
    <dgm:pt modelId="{6DABE1D1-DEEB-4E82-913F-31E599B276B2}">
      <dgm:prSet phldrT="[Metin]" custT="1"/>
      <dgm:spPr/>
      <dgm:t>
        <a:bodyPr vert="vert270"/>
        <a:lstStyle/>
        <a:p>
          <a:r>
            <a:rPr lang="tr-TR" sz="1600" b="0" i="0" u="none" dirty="0" smtClean="0"/>
            <a:t>KILIÇARSLAN BELEDİYE DURAĞI	</a:t>
          </a:r>
          <a:endParaRPr lang="tr-TR" sz="1600" b="1" cap="small" baseline="0" dirty="0"/>
        </a:p>
      </dgm:t>
    </dgm:pt>
    <dgm:pt modelId="{A6CB4E05-DCC3-4622-8894-907AB2172593}" type="parTrans" cxnId="{B2EB9AC9-3CB5-47D0-ABA8-BFDB355D6B2F}">
      <dgm:prSet/>
      <dgm:spPr/>
      <dgm:t>
        <a:bodyPr/>
        <a:lstStyle/>
        <a:p>
          <a:endParaRPr lang="tr-TR"/>
        </a:p>
      </dgm:t>
    </dgm:pt>
    <dgm:pt modelId="{DAFDDC5C-3219-4507-872B-AB68FF916784}" type="sibTrans" cxnId="{B2EB9AC9-3CB5-47D0-ABA8-BFDB355D6B2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4B250DB1-ACC6-4FBA-86CB-76FBE6FCE8F3}" type="pres">
      <dgm:prSet presAssocID="{58962DAE-FB44-43C9-96C0-E0643CE1D0D6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30312A-97CE-4218-9763-93FC68423EFE}" type="pres">
      <dgm:prSet presAssocID="{26BD54F0-535C-44EB-B5D1-D4B9D97D8843}" presName="sibTrans" presStyleCnt="0"/>
      <dgm:spPr/>
    </dgm:pt>
    <dgm:pt modelId="{A773BC3E-E2A3-48A5-AF70-4D4A2645AF8F}" type="pres">
      <dgm:prSet presAssocID="{22079BA8-80EC-4B65-B205-AACDD14D5EC4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E721B7-F8A0-4CD3-A3D9-EA60E259F559}" type="pres">
      <dgm:prSet presAssocID="{0684ADA9-5741-4DCA-A8B4-A843C5608FCD}" presName="sibTrans" presStyleCnt="0"/>
      <dgm:spPr/>
    </dgm:pt>
    <dgm:pt modelId="{1E6ED895-F8BC-4FA5-B016-BE34199BAAEB}" type="pres">
      <dgm:prSet presAssocID="{E8CAABA1-F8A6-40BD-8D99-FF8987F64126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F7D1F3-6561-4AF9-AF92-CDB44F3E4573}" type="pres">
      <dgm:prSet presAssocID="{9486A344-2E46-4058-8747-9A77B054DCC7}" presName="sibTrans" presStyleCnt="0"/>
      <dgm:spPr/>
    </dgm:pt>
    <dgm:pt modelId="{AD1EA16B-7389-42F2-94D5-96BC1BD7A090}" type="pres">
      <dgm:prSet presAssocID="{6DABE1D1-DEEB-4E82-913F-31E599B276B2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60A06A-0E20-4BC4-8658-FB60B47DEB98}" type="pres">
      <dgm:prSet presAssocID="{DAFDDC5C-3219-4507-872B-AB68FF916784}" presName="sibTrans" presStyleCnt="0"/>
      <dgm:spPr/>
    </dgm:pt>
    <dgm:pt modelId="{BB72EAFA-5A3C-42C5-BCC2-3C773ECCC44A}" type="pres">
      <dgm:prSet presAssocID="{AAD0D2D2-65FC-4FF1-999B-FFC10A329216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E4BEF6-6168-48CA-AFC8-FB6D43293739}" type="pres">
      <dgm:prSet presAssocID="{B4180880-AA18-498D-B812-DA070A27C81F}" presName="sibTrans" presStyleCnt="0"/>
      <dgm:spPr/>
    </dgm:pt>
    <dgm:pt modelId="{D0C45E18-B196-4306-96F1-47729B12715C}" type="pres">
      <dgm:prSet presAssocID="{FBE4E9A5-30CA-479B-8750-BDD8F47C59BF}" presName="textNode" presStyleLbl="node1" presStyleIdx="7" presStyleCnt="9" custLinFactNeighborX="3240" custLinFactNeighborY="21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73C4F4-A5FF-446F-9523-E15745D81934}" type="pres">
      <dgm:prSet presAssocID="{2EAB48FD-1940-44B0-89E1-E188B1A38F53}" presName="sibTrans" presStyleCnt="0"/>
      <dgm:spPr/>
    </dgm:pt>
    <dgm:pt modelId="{330A7C78-4A2C-454F-9ACA-216D480E8311}" type="pres">
      <dgm:prSet presAssocID="{596F80EB-2BF3-43CB-B1B9-7890122209F5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8E045DC-6C95-4147-B7E1-2AEE565D5743}" type="presOf" srcId="{6DABE1D1-DEEB-4E82-913F-31E599B276B2}" destId="{AD1EA16B-7389-42F2-94D5-96BC1BD7A090}" srcOrd="0" destOrd="0" presId="urn:microsoft.com/office/officeart/2005/8/layout/hProcess9"/>
    <dgm:cxn modelId="{B2EB9AC9-3CB5-47D0-ABA8-BFDB355D6B2F}" srcId="{0215831D-1DC9-41A6-82BC-8918BB6CA9F5}" destId="{6DABE1D1-DEEB-4E82-913F-31E599B276B2}" srcOrd="5" destOrd="0" parTransId="{A6CB4E05-DCC3-4622-8894-907AB2172593}" sibTransId="{DAFDDC5C-3219-4507-872B-AB68FF916784}"/>
    <dgm:cxn modelId="{F7C2AAD1-DD85-40E5-AF79-FF35106A877B}" srcId="{0215831D-1DC9-41A6-82BC-8918BB6CA9F5}" destId="{58962DAE-FB44-43C9-96C0-E0643CE1D0D6}" srcOrd="2" destOrd="0" parTransId="{308F87D9-170A-4772-B87D-BD640B19207E}" sibTransId="{26BD54F0-535C-44EB-B5D1-D4B9D97D8843}"/>
    <dgm:cxn modelId="{34290356-C87E-4BD1-B146-A4CB590ED1AD}" type="presOf" srcId="{0215831D-1DC9-41A6-82BC-8918BB6CA9F5}" destId="{131319A7-7FA4-4235-8119-04DA2B8B8115}" srcOrd="0" destOrd="0" presId="urn:microsoft.com/office/officeart/2005/8/layout/hProcess9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3658B65F-407E-4569-9DA9-3686E390EB1A}" type="presOf" srcId="{22079BA8-80EC-4B65-B205-AACDD14D5EC4}" destId="{A773BC3E-E2A3-48A5-AF70-4D4A2645AF8F}" srcOrd="0" destOrd="0" presId="urn:microsoft.com/office/officeart/2005/8/layout/hProcess9"/>
    <dgm:cxn modelId="{344B26CB-6F6C-495E-83C6-8866AA66D5C1}" type="presOf" srcId="{AAD0D2D2-65FC-4FF1-999B-FFC10A329216}" destId="{BB72EAFA-5A3C-42C5-BCC2-3C773ECCC44A}" srcOrd="0" destOrd="0" presId="urn:microsoft.com/office/officeart/2005/8/layout/hProcess9"/>
    <dgm:cxn modelId="{F2A86610-5CC0-4E28-A7B4-E53C54BDA13C}" srcId="{0215831D-1DC9-41A6-82BC-8918BB6CA9F5}" destId="{596F80EB-2BF3-43CB-B1B9-7890122209F5}" srcOrd="8" destOrd="0" parTransId="{2744AC54-7EC0-4DE3-8D36-3F1218EE1376}" sibTransId="{F35708DE-B107-417E-99C9-142D1F52A9A6}"/>
    <dgm:cxn modelId="{1792B018-5357-449C-8519-9DBF91BF79D8}" type="presOf" srcId="{5A9E62DE-5183-4B31-9AEA-1ACA51CF686A}" destId="{B3543650-FA04-4DD1-B71A-3444B842D242}" srcOrd="0" destOrd="0" presId="urn:microsoft.com/office/officeart/2005/8/layout/hProcess9"/>
    <dgm:cxn modelId="{28224415-320B-4465-84A2-E76E055E82EE}" type="presOf" srcId="{E8CAABA1-F8A6-40BD-8D99-FF8987F64126}" destId="{1E6ED895-F8BC-4FA5-B016-BE34199BAAEB}" srcOrd="0" destOrd="0" presId="urn:microsoft.com/office/officeart/2005/8/layout/hProcess9"/>
    <dgm:cxn modelId="{CA59F5CC-881C-40CD-B9D8-B7BCAE4D60CD}" type="presOf" srcId="{58962DAE-FB44-43C9-96C0-E0643CE1D0D6}" destId="{4B250DB1-ACC6-4FBA-86CB-76FBE6FCE8F3}" srcOrd="0" destOrd="0" presId="urn:microsoft.com/office/officeart/2005/8/layout/hProcess9"/>
    <dgm:cxn modelId="{04DF863D-44EE-4315-BCBA-3AA411B7549F}" srcId="{0215831D-1DC9-41A6-82BC-8918BB6CA9F5}" destId="{22079BA8-80EC-4B65-B205-AACDD14D5EC4}" srcOrd="3" destOrd="0" parTransId="{72A2DC6A-AC89-4BAA-900A-4CDDEB519655}" sibTransId="{0684ADA9-5741-4DCA-A8B4-A843C5608FCD}"/>
    <dgm:cxn modelId="{ADE6434E-660A-465E-BBD7-CDA24536BB6F}" type="presOf" srcId="{596F80EB-2BF3-43CB-B1B9-7890122209F5}" destId="{330A7C78-4A2C-454F-9ACA-216D480E8311}" srcOrd="0" destOrd="0" presId="urn:microsoft.com/office/officeart/2005/8/layout/hProcess9"/>
    <dgm:cxn modelId="{B0899381-7D92-46BB-9D50-C486BFE7AC6F}" type="presOf" srcId="{262032E4-CCB5-4E16-9DD0-637903055D8D}" destId="{D0812A06-81BA-41F1-9030-12688F520E9F}" srcOrd="0" destOrd="0" presId="urn:microsoft.com/office/officeart/2005/8/layout/hProcess9"/>
    <dgm:cxn modelId="{3EEC80C6-CE8E-4DF0-9F03-02D726381843}" srcId="{0215831D-1DC9-41A6-82BC-8918BB6CA9F5}" destId="{FBE4E9A5-30CA-479B-8750-BDD8F47C59BF}" srcOrd="7" destOrd="0" parTransId="{6823DEC7-5F8E-48D2-9D49-EB1969F367B1}" sibTransId="{2EAB48FD-1940-44B0-89E1-E188B1A38F53}"/>
    <dgm:cxn modelId="{73255C89-7AAB-45A5-BE82-7E6D29DA21D1}" srcId="{0215831D-1DC9-41A6-82BC-8918BB6CA9F5}" destId="{AAD0D2D2-65FC-4FF1-999B-FFC10A329216}" srcOrd="6" destOrd="0" parTransId="{FEC45DCD-FF17-49E2-81E6-201598326120}" sibTransId="{B4180880-AA18-498D-B812-DA070A27C81F}"/>
    <dgm:cxn modelId="{7BB0C5E6-3909-4BAD-9DAD-C61B5BBD1AFB}" type="presOf" srcId="{FBE4E9A5-30CA-479B-8750-BDD8F47C59BF}" destId="{D0C45E18-B196-4306-96F1-47729B12715C}" srcOrd="0" destOrd="0" presId="urn:microsoft.com/office/officeart/2005/8/layout/hProcess9"/>
    <dgm:cxn modelId="{F1C4BE3E-FCAE-4E8E-AE71-6328F228B64E}" srcId="{0215831D-1DC9-41A6-82BC-8918BB6CA9F5}" destId="{E8CAABA1-F8A6-40BD-8D99-FF8987F64126}" srcOrd="4" destOrd="0" parTransId="{E776E858-0DF7-4FE0-B6C8-03AB0734D21D}" sibTransId="{9486A344-2E46-4058-8747-9A77B054DCC7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352ACE15-E6C6-457D-8E22-4C1D4E541BAA}" type="presParOf" srcId="{131319A7-7FA4-4235-8119-04DA2B8B8115}" destId="{EB784AAE-E30A-4B69-9F66-801737BE9183}" srcOrd="0" destOrd="0" presId="urn:microsoft.com/office/officeart/2005/8/layout/hProcess9"/>
    <dgm:cxn modelId="{E91B697C-2EE5-48C0-92C2-BEB2FCA039EE}" type="presParOf" srcId="{131319A7-7FA4-4235-8119-04DA2B8B8115}" destId="{0476D13B-5D3D-4652-8FA5-4A9CF980625A}" srcOrd="1" destOrd="0" presId="urn:microsoft.com/office/officeart/2005/8/layout/hProcess9"/>
    <dgm:cxn modelId="{0CB429B0-E33A-4393-B08C-BE6FF95335D2}" type="presParOf" srcId="{0476D13B-5D3D-4652-8FA5-4A9CF980625A}" destId="{B3543650-FA04-4DD1-B71A-3444B842D242}" srcOrd="0" destOrd="0" presId="urn:microsoft.com/office/officeart/2005/8/layout/hProcess9"/>
    <dgm:cxn modelId="{75C95A1C-0818-44F2-A5B9-60DDA7677465}" type="presParOf" srcId="{0476D13B-5D3D-4652-8FA5-4A9CF980625A}" destId="{B461468A-137C-4EFB-A513-352F0F44F4AE}" srcOrd="1" destOrd="0" presId="urn:microsoft.com/office/officeart/2005/8/layout/hProcess9"/>
    <dgm:cxn modelId="{92BF184E-8358-495F-A37D-C0CCA5C5AEF1}" type="presParOf" srcId="{0476D13B-5D3D-4652-8FA5-4A9CF980625A}" destId="{D0812A06-81BA-41F1-9030-12688F520E9F}" srcOrd="2" destOrd="0" presId="urn:microsoft.com/office/officeart/2005/8/layout/hProcess9"/>
    <dgm:cxn modelId="{5D599297-F0B0-484D-9D82-9DBDBE13CE65}" type="presParOf" srcId="{0476D13B-5D3D-4652-8FA5-4A9CF980625A}" destId="{8E07C6DF-07FE-4B48-85D2-736570691BB8}" srcOrd="3" destOrd="0" presId="urn:microsoft.com/office/officeart/2005/8/layout/hProcess9"/>
    <dgm:cxn modelId="{221833F6-34C4-4B07-9684-695E242226C0}" type="presParOf" srcId="{0476D13B-5D3D-4652-8FA5-4A9CF980625A}" destId="{4B250DB1-ACC6-4FBA-86CB-76FBE6FCE8F3}" srcOrd="4" destOrd="0" presId="urn:microsoft.com/office/officeart/2005/8/layout/hProcess9"/>
    <dgm:cxn modelId="{F7057255-86DF-4B92-B165-3156D7AB1947}" type="presParOf" srcId="{0476D13B-5D3D-4652-8FA5-4A9CF980625A}" destId="{8830312A-97CE-4218-9763-93FC68423EFE}" srcOrd="5" destOrd="0" presId="urn:microsoft.com/office/officeart/2005/8/layout/hProcess9"/>
    <dgm:cxn modelId="{D58CF646-07D2-435E-A9F2-E6BF194077CA}" type="presParOf" srcId="{0476D13B-5D3D-4652-8FA5-4A9CF980625A}" destId="{A773BC3E-E2A3-48A5-AF70-4D4A2645AF8F}" srcOrd="6" destOrd="0" presId="urn:microsoft.com/office/officeart/2005/8/layout/hProcess9"/>
    <dgm:cxn modelId="{D2A7CAB2-E824-40E7-9E8B-235B2812E3EC}" type="presParOf" srcId="{0476D13B-5D3D-4652-8FA5-4A9CF980625A}" destId="{10E721B7-F8A0-4CD3-A3D9-EA60E259F559}" srcOrd="7" destOrd="0" presId="urn:microsoft.com/office/officeart/2005/8/layout/hProcess9"/>
    <dgm:cxn modelId="{6F782EA2-E978-48B8-877D-03E4A6836698}" type="presParOf" srcId="{0476D13B-5D3D-4652-8FA5-4A9CF980625A}" destId="{1E6ED895-F8BC-4FA5-B016-BE34199BAAEB}" srcOrd="8" destOrd="0" presId="urn:microsoft.com/office/officeart/2005/8/layout/hProcess9"/>
    <dgm:cxn modelId="{A22023D6-865D-47F1-945F-3B5F08AE837E}" type="presParOf" srcId="{0476D13B-5D3D-4652-8FA5-4A9CF980625A}" destId="{96F7D1F3-6561-4AF9-AF92-CDB44F3E4573}" srcOrd="9" destOrd="0" presId="urn:microsoft.com/office/officeart/2005/8/layout/hProcess9"/>
    <dgm:cxn modelId="{D2D8991F-C47E-4146-AA83-68FF3ABC054F}" type="presParOf" srcId="{0476D13B-5D3D-4652-8FA5-4A9CF980625A}" destId="{AD1EA16B-7389-42F2-94D5-96BC1BD7A090}" srcOrd="10" destOrd="0" presId="urn:microsoft.com/office/officeart/2005/8/layout/hProcess9"/>
    <dgm:cxn modelId="{15EC4F28-F00A-4D2C-94B2-8B58BC2D4F8B}" type="presParOf" srcId="{0476D13B-5D3D-4652-8FA5-4A9CF980625A}" destId="{4860A06A-0E20-4BC4-8658-FB60B47DEB98}" srcOrd="11" destOrd="0" presId="urn:microsoft.com/office/officeart/2005/8/layout/hProcess9"/>
    <dgm:cxn modelId="{DA835C39-18A2-48E3-AB33-40F4B832FC39}" type="presParOf" srcId="{0476D13B-5D3D-4652-8FA5-4A9CF980625A}" destId="{BB72EAFA-5A3C-42C5-BCC2-3C773ECCC44A}" srcOrd="12" destOrd="0" presId="urn:microsoft.com/office/officeart/2005/8/layout/hProcess9"/>
    <dgm:cxn modelId="{3A918250-45FE-441D-93B6-EDCB5911273C}" type="presParOf" srcId="{0476D13B-5D3D-4652-8FA5-4A9CF980625A}" destId="{90E4BEF6-6168-48CA-AFC8-FB6D43293739}" srcOrd="13" destOrd="0" presId="urn:microsoft.com/office/officeart/2005/8/layout/hProcess9"/>
    <dgm:cxn modelId="{23FDDBF8-F1C6-4313-BFC7-AC0CEDCE3966}" type="presParOf" srcId="{0476D13B-5D3D-4652-8FA5-4A9CF980625A}" destId="{D0C45E18-B196-4306-96F1-47729B12715C}" srcOrd="14" destOrd="0" presId="urn:microsoft.com/office/officeart/2005/8/layout/hProcess9"/>
    <dgm:cxn modelId="{CFB1D6DE-5D7D-4379-9A57-CC2158ECA746}" type="presParOf" srcId="{0476D13B-5D3D-4652-8FA5-4A9CF980625A}" destId="{6A73C4F4-A5FF-446F-9523-E15745D81934}" srcOrd="15" destOrd="0" presId="urn:microsoft.com/office/officeart/2005/8/layout/hProcess9"/>
    <dgm:cxn modelId="{53D0B619-FF0A-46BF-986F-7D502B446C42}" type="presParOf" srcId="{0476D13B-5D3D-4652-8FA5-4A9CF980625A}" destId="{330A7C78-4A2C-454F-9ACA-216D480E8311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b="0" i="0" u="none" dirty="0" smtClean="0"/>
            <a:t>Memur –Sen TOKİ Konutları	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1AF991FA-F215-453B-B301-230BE00EE229}">
      <dgm:prSet/>
      <dgm:spPr/>
      <dgm:t>
        <a:bodyPr vert="vert270"/>
        <a:lstStyle/>
        <a:p>
          <a:pPr algn="ctr"/>
          <a:r>
            <a:rPr lang="tr-TR" b="0" i="0" u="none" dirty="0" smtClean="0"/>
            <a:t>Belediye Otobüs durakları	</a:t>
          </a:r>
          <a:endParaRPr lang="tr-TR" dirty="0"/>
        </a:p>
      </dgm:t>
    </dgm:pt>
    <dgm:pt modelId="{06DAA308-C823-4AEE-B555-75C495B5F709}" type="parTrans" cxnId="{DD88794A-17C0-4E59-B1DF-B65D773825A7}">
      <dgm:prSet/>
      <dgm:spPr/>
      <dgm:t>
        <a:bodyPr/>
        <a:lstStyle/>
        <a:p>
          <a:endParaRPr lang="tr-TR"/>
        </a:p>
      </dgm:t>
    </dgm:pt>
    <dgm:pt modelId="{49CE633B-3BBD-443F-98B7-3A002DF571B9}" type="sibTrans" cxnId="{DD88794A-17C0-4E59-B1DF-B65D773825A7}">
      <dgm:prSet/>
      <dgm:spPr/>
      <dgm:t>
        <a:bodyPr/>
        <a:lstStyle/>
        <a:p>
          <a:endParaRPr lang="tr-TR"/>
        </a:p>
      </dgm:t>
    </dgm:pt>
    <dgm:pt modelId="{B6DD9C0A-892B-4956-8470-FC286CC371E5}">
      <dgm:prSet/>
      <dgm:spPr/>
      <dgm:t>
        <a:bodyPr vert="vert270"/>
        <a:lstStyle/>
        <a:p>
          <a:pPr algn="ctr"/>
          <a:r>
            <a:rPr lang="tr-TR" b="0" i="0" u="none" dirty="0" smtClean="0"/>
            <a:t>Kürkçüler TOKI konutları bel. Ot. Durağı	</a:t>
          </a:r>
          <a:endParaRPr lang="tr-TR" dirty="0"/>
        </a:p>
      </dgm:t>
    </dgm:pt>
    <dgm:pt modelId="{FF3D01AF-E3E7-4697-A8D1-04360B07C232}" type="parTrans" cxnId="{31C24410-A115-4D2B-B1EB-3CDBC3516943}">
      <dgm:prSet/>
      <dgm:spPr/>
      <dgm:t>
        <a:bodyPr/>
        <a:lstStyle/>
        <a:p>
          <a:endParaRPr lang="tr-TR"/>
        </a:p>
      </dgm:t>
    </dgm:pt>
    <dgm:pt modelId="{0BF17339-8558-4DA5-B801-8AE43A7ADF69}" type="sibTrans" cxnId="{31C24410-A115-4D2B-B1EB-3CDBC3516943}">
      <dgm:prSet/>
      <dgm:spPr/>
      <dgm:t>
        <a:bodyPr/>
        <a:lstStyle/>
        <a:p>
          <a:endParaRPr lang="tr-TR"/>
        </a:p>
      </dgm:t>
    </dgm:pt>
    <dgm:pt modelId="{914A3741-9C94-4FB3-81B5-A644D5A94FAE}">
      <dgm:prSet/>
      <dgm:spPr/>
      <dgm:t>
        <a:bodyPr vert="vert270"/>
        <a:lstStyle/>
        <a:p>
          <a:pPr algn="ctr"/>
          <a:r>
            <a:rPr lang="tr-TR" b="0" i="0" u="none" dirty="0" smtClean="0"/>
            <a:t>D 100 Karayolu	</a:t>
          </a:r>
          <a:endParaRPr lang="tr-TR" dirty="0"/>
        </a:p>
      </dgm:t>
    </dgm:pt>
    <dgm:pt modelId="{4A77749D-9148-416A-99C0-25B0DC00F209}" type="parTrans" cxnId="{51EA1F55-C424-44FB-A55F-0ABBA3304CA4}">
      <dgm:prSet/>
      <dgm:spPr/>
      <dgm:t>
        <a:bodyPr/>
        <a:lstStyle/>
        <a:p>
          <a:endParaRPr lang="tr-TR"/>
        </a:p>
      </dgm:t>
    </dgm:pt>
    <dgm:pt modelId="{315773FA-4C5B-43CB-B7AC-D9092447E33E}" type="sibTrans" cxnId="{51EA1F55-C424-44FB-A55F-0ABBA3304CA4}">
      <dgm:prSet/>
      <dgm:spPr/>
      <dgm:t>
        <a:bodyPr/>
        <a:lstStyle/>
        <a:p>
          <a:endParaRPr lang="tr-TR"/>
        </a:p>
      </dgm:t>
    </dgm:pt>
    <dgm:pt modelId="{3C444C61-541B-4F27-A6D6-6FA1A06F8C61}">
      <dgm:prSet/>
      <dgm:spPr/>
      <dgm:t>
        <a:bodyPr vert="vert270"/>
        <a:lstStyle/>
        <a:p>
          <a:pPr algn="ctr"/>
          <a:r>
            <a:rPr lang="tr-TR" b="0" i="0" u="none" smtClean="0"/>
            <a:t>Kampus</a:t>
          </a:r>
          <a:endParaRPr lang="tr-TR" dirty="0"/>
        </a:p>
      </dgm:t>
    </dgm:pt>
    <dgm:pt modelId="{AB4EF4B7-82A4-4CB7-8C5E-F3D2103295FB}" type="parTrans" cxnId="{D67792D4-A21A-4FC4-BDFA-8B6FB78D69C2}">
      <dgm:prSet/>
      <dgm:spPr/>
      <dgm:t>
        <a:bodyPr/>
        <a:lstStyle/>
        <a:p>
          <a:endParaRPr lang="tr-TR"/>
        </a:p>
      </dgm:t>
    </dgm:pt>
    <dgm:pt modelId="{C5F7E751-3DF6-4A70-B473-7C306599F537}" type="sibTrans" cxnId="{D67792D4-A21A-4FC4-BDFA-8B6FB78D69C2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6DE4C91-1790-42F2-9546-6263ADD43715}" type="pres">
      <dgm:prSet presAssocID="{5852F35C-EF54-47C3-85EB-3B041A4DCB7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1F9309DA-767A-4EBD-A8E3-F74B7D935082}" type="pres">
      <dgm:prSet presAssocID="{1AF991FA-F215-453B-B301-230BE00EE229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40DDB5-3C9D-4C2F-B25F-631ECBAD85EA}" type="pres">
      <dgm:prSet presAssocID="{49CE633B-3BBD-443F-98B7-3A002DF571B9}" presName="sibTrans" presStyleCnt="0"/>
      <dgm:spPr/>
    </dgm:pt>
    <dgm:pt modelId="{A7ECB90D-98D2-4F8F-BF59-5C07F83CA1C0}" type="pres">
      <dgm:prSet presAssocID="{B6DD9C0A-892B-4956-8470-FC286CC371E5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9F78F3-05DF-41C8-82C4-344A94143449}" type="pres">
      <dgm:prSet presAssocID="{0BF17339-8558-4DA5-B801-8AE43A7ADF69}" presName="sibTrans" presStyleCnt="0"/>
      <dgm:spPr/>
    </dgm:pt>
    <dgm:pt modelId="{1D37D502-F767-4FC1-9FD8-68183F1FBF61}" type="pres">
      <dgm:prSet presAssocID="{914A3741-9C94-4FB3-81B5-A644D5A94FA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C622D-4DA2-449B-99EC-99532E982537}" type="pres">
      <dgm:prSet presAssocID="{315773FA-4C5B-43CB-B7AC-D9092447E33E}" presName="sibTrans" presStyleCnt="0"/>
      <dgm:spPr/>
    </dgm:pt>
    <dgm:pt modelId="{DBFA8F85-50AC-4D18-8963-081EF61BF6F9}" type="pres">
      <dgm:prSet presAssocID="{3C444C61-541B-4F27-A6D6-6FA1A06F8C61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B183E7D-37DE-47CD-B23C-BBE0AA5FF999}" type="presOf" srcId="{3C444C61-541B-4F27-A6D6-6FA1A06F8C61}" destId="{DBFA8F85-50AC-4D18-8963-081EF61BF6F9}" srcOrd="0" destOrd="0" presId="urn:microsoft.com/office/officeart/2005/8/layout/hProcess9"/>
    <dgm:cxn modelId="{65A30AC0-8977-4D20-87EE-8A4BCA200F0F}" srcId="{0215831D-1DC9-41A6-82BC-8918BB6CA9F5}" destId="{5852F35C-EF54-47C3-85EB-3B041A4DCB7A}" srcOrd="1" destOrd="0" parTransId="{1107F9D6-77AB-4E17-B59A-F7E7A7C10093}" sibTransId="{E42AFA45-DAEE-4091-A3DA-E875A0388107}"/>
    <dgm:cxn modelId="{31C24410-A115-4D2B-B1EB-3CDBC3516943}" srcId="{0215831D-1DC9-41A6-82BC-8918BB6CA9F5}" destId="{B6DD9C0A-892B-4956-8470-FC286CC371E5}" srcOrd="3" destOrd="0" parTransId="{FF3D01AF-E3E7-4697-A8D1-04360B07C232}" sibTransId="{0BF17339-8558-4DA5-B801-8AE43A7ADF69}"/>
    <dgm:cxn modelId="{DD88794A-17C0-4E59-B1DF-B65D773825A7}" srcId="{0215831D-1DC9-41A6-82BC-8918BB6CA9F5}" destId="{1AF991FA-F215-453B-B301-230BE00EE229}" srcOrd="2" destOrd="0" parTransId="{06DAA308-C823-4AEE-B555-75C495B5F709}" sibTransId="{49CE633B-3BBD-443F-98B7-3A002DF571B9}"/>
    <dgm:cxn modelId="{E5A2E1A0-5EE1-40A2-8E07-28613BC74813}" type="presOf" srcId="{914A3741-9C94-4FB3-81B5-A644D5A94FAE}" destId="{1D37D502-F767-4FC1-9FD8-68183F1FBF61}" srcOrd="0" destOrd="0" presId="urn:microsoft.com/office/officeart/2005/8/layout/hProcess9"/>
    <dgm:cxn modelId="{7045DB7C-5C69-45A0-B6B2-E2342173D6B2}" type="presOf" srcId="{1AF991FA-F215-453B-B301-230BE00EE229}" destId="{1F9309DA-767A-4EBD-A8E3-F74B7D935082}" srcOrd="0" destOrd="0" presId="urn:microsoft.com/office/officeart/2005/8/layout/hProcess9"/>
    <dgm:cxn modelId="{D67792D4-A21A-4FC4-BDFA-8B6FB78D69C2}" srcId="{0215831D-1DC9-41A6-82BC-8918BB6CA9F5}" destId="{3C444C61-541B-4F27-A6D6-6FA1A06F8C61}" srcOrd="5" destOrd="0" parTransId="{AB4EF4B7-82A4-4CB7-8C5E-F3D2103295FB}" sibTransId="{C5F7E751-3DF6-4A70-B473-7C306599F537}"/>
    <dgm:cxn modelId="{52256F5E-394A-42FF-9264-D42C4B725D85}" type="presOf" srcId="{0215831D-1DC9-41A6-82BC-8918BB6CA9F5}" destId="{131319A7-7FA4-4235-8119-04DA2B8B8115}" srcOrd="0" destOrd="0" presId="urn:microsoft.com/office/officeart/2005/8/layout/hProcess9"/>
    <dgm:cxn modelId="{1DDD2771-EAA9-4E44-AD58-A0F9D2824219}" type="presOf" srcId="{B6DD9C0A-892B-4956-8470-FC286CC371E5}" destId="{A7ECB90D-98D2-4F8F-BF59-5C07F83CA1C0}" srcOrd="0" destOrd="0" presId="urn:microsoft.com/office/officeart/2005/8/layout/hProcess9"/>
    <dgm:cxn modelId="{7E94E921-111C-41D8-8402-8CA96363800E}" type="presOf" srcId="{5852F35C-EF54-47C3-85EB-3B041A4DCB7A}" destId="{C6DE4C91-1790-42F2-9546-6263ADD43715}" srcOrd="0" destOrd="0" presId="urn:microsoft.com/office/officeart/2005/8/layout/hProcess9"/>
    <dgm:cxn modelId="{F469C20C-73F4-44A7-BF1E-987666C2DB44}" type="presOf" srcId="{5A9E62DE-5183-4B31-9AEA-1ACA51CF686A}" destId="{B3543650-FA04-4DD1-B71A-3444B842D242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51EA1F55-C424-44FB-A55F-0ABBA3304CA4}" srcId="{0215831D-1DC9-41A6-82BC-8918BB6CA9F5}" destId="{914A3741-9C94-4FB3-81B5-A644D5A94FAE}" srcOrd="4" destOrd="0" parTransId="{4A77749D-9148-416A-99C0-25B0DC00F209}" sibTransId="{315773FA-4C5B-43CB-B7AC-D9092447E33E}"/>
    <dgm:cxn modelId="{2D5BAFDA-CC4A-4725-B31C-446C7BDE9669}" type="presParOf" srcId="{131319A7-7FA4-4235-8119-04DA2B8B8115}" destId="{EB784AAE-E30A-4B69-9F66-801737BE9183}" srcOrd="0" destOrd="0" presId="urn:microsoft.com/office/officeart/2005/8/layout/hProcess9"/>
    <dgm:cxn modelId="{40C2A1E6-4BFF-4E81-8610-89782E68F80A}" type="presParOf" srcId="{131319A7-7FA4-4235-8119-04DA2B8B8115}" destId="{0476D13B-5D3D-4652-8FA5-4A9CF980625A}" srcOrd="1" destOrd="0" presId="urn:microsoft.com/office/officeart/2005/8/layout/hProcess9"/>
    <dgm:cxn modelId="{F1CC8E1D-BDEA-43FC-AF3A-59EFC61B9A98}" type="presParOf" srcId="{0476D13B-5D3D-4652-8FA5-4A9CF980625A}" destId="{B3543650-FA04-4DD1-B71A-3444B842D242}" srcOrd="0" destOrd="0" presId="urn:microsoft.com/office/officeart/2005/8/layout/hProcess9"/>
    <dgm:cxn modelId="{3B96BEB2-F0A7-4A6B-A39A-759BF01D3EC7}" type="presParOf" srcId="{0476D13B-5D3D-4652-8FA5-4A9CF980625A}" destId="{B461468A-137C-4EFB-A513-352F0F44F4AE}" srcOrd="1" destOrd="0" presId="urn:microsoft.com/office/officeart/2005/8/layout/hProcess9"/>
    <dgm:cxn modelId="{851512C6-94CC-48A9-BF1C-30F94CD48F36}" type="presParOf" srcId="{0476D13B-5D3D-4652-8FA5-4A9CF980625A}" destId="{C6DE4C91-1790-42F2-9546-6263ADD43715}" srcOrd="2" destOrd="0" presId="urn:microsoft.com/office/officeart/2005/8/layout/hProcess9"/>
    <dgm:cxn modelId="{054AC797-AD76-4FA9-B193-EC533198ADD9}" type="presParOf" srcId="{0476D13B-5D3D-4652-8FA5-4A9CF980625A}" destId="{2A294B67-2249-4B4F-A41B-11757B55A4A0}" srcOrd="3" destOrd="0" presId="urn:microsoft.com/office/officeart/2005/8/layout/hProcess9"/>
    <dgm:cxn modelId="{8ED60A1A-5C9A-42D5-9947-F57312C20E59}" type="presParOf" srcId="{0476D13B-5D3D-4652-8FA5-4A9CF980625A}" destId="{1F9309DA-767A-4EBD-A8E3-F74B7D935082}" srcOrd="4" destOrd="0" presId="urn:microsoft.com/office/officeart/2005/8/layout/hProcess9"/>
    <dgm:cxn modelId="{1E4B3544-166E-4A9D-BA40-49344717D1C1}" type="presParOf" srcId="{0476D13B-5D3D-4652-8FA5-4A9CF980625A}" destId="{5E40DDB5-3C9D-4C2F-B25F-631ECBAD85EA}" srcOrd="5" destOrd="0" presId="urn:microsoft.com/office/officeart/2005/8/layout/hProcess9"/>
    <dgm:cxn modelId="{2DD03BA8-E2CE-4CFB-8F49-3EB36491F654}" type="presParOf" srcId="{0476D13B-5D3D-4652-8FA5-4A9CF980625A}" destId="{A7ECB90D-98D2-4F8F-BF59-5C07F83CA1C0}" srcOrd="6" destOrd="0" presId="urn:microsoft.com/office/officeart/2005/8/layout/hProcess9"/>
    <dgm:cxn modelId="{4F7D807F-C2DD-45B6-9406-6A350FB1DA0C}" type="presParOf" srcId="{0476D13B-5D3D-4652-8FA5-4A9CF980625A}" destId="{E09F78F3-05DF-41C8-82C4-344A94143449}" srcOrd="7" destOrd="0" presId="urn:microsoft.com/office/officeart/2005/8/layout/hProcess9"/>
    <dgm:cxn modelId="{26035A20-B3C8-43C9-9639-33248FE3E480}" type="presParOf" srcId="{0476D13B-5D3D-4652-8FA5-4A9CF980625A}" destId="{1D37D502-F767-4FC1-9FD8-68183F1FBF61}" srcOrd="8" destOrd="0" presId="urn:microsoft.com/office/officeart/2005/8/layout/hProcess9"/>
    <dgm:cxn modelId="{F35C99D2-A1AD-4598-A98C-1378CCE36E20}" type="presParOf" srcId="{0476D13B-5D3D-4652-8FA5-4A9CF980625A}" destId="{695C622D-4DA2-449B-99EC-99532E982537}" srcOrd="9" destOrd="0" presId="urn:microsoft.com/office/officeart/2005/8/layout/hProcess9"/>
    <dgm:cxn modelId="{FCC706C2-52CB-46B4-B3F6-B8D9B18FC254}" type="presParOf" srcId="{0476D13B-5D3D-4652-8FA5-4A9CF980625A}" destId="{DBFA8F85-50AC-4D18-8963-081EF61BF6F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786FFD5D-8129-4048-BB9E-F1FBA89F78D3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	</a:t>
          </a:r>
          <a:endParaRPr lang="tr-TR" sz="2000" b="1" cap="small" baseline="0" dirty="0"/>
        </a:p>
      </dgm:t>
    </dgm:pt>
    <dgm:pt modelId="{9F9B2537-0082-4371-A695-992996C9ED94}" type="parTrans" cxnId="{C84A7F5E-CFEA-449F-9E6F-483AE468E28D}">
      <dgm:prSet/>
      <dgm:spPr/>
      <dgm:t>
        <a:bodyPr/>
        <a:lstStyle/>
        <a:p>
          <a:endParaRPr lang="tr-TR"/>
        </a:p>
      </dgm:t>
    </dgm:pt>
    <dgm:pt modelId="{A920770C-3E46-4F39-814D-1B262860EC8F}" type="sibTrans" cxnId="{C84A7F5E-CFEA-449F-9E6F-483AE468E28D}">
      <dgm:prSet/>
      <dgm:spPr/>
      <dgm:t>
        <a:bodyPr/>
        <a:lstStyle/>
        <a:p>
          <a:endParaRPr lang="tr-TR"/>
        </a:p>
      </dgm:t>
    </dgm:pt>
    <dgm:pt modelId="{B705845D-5A66-4258-A70F-1A479DBA5DC3}">
      <dgm:prSet phldrT="[Metin]" custT="1"/>
      <dgm:spPr/>
      <dgm:t>
        <a:bodyPr vert="vert270"/>
        <a:lstStyle/>
        <a:p>
          <a:r>
            <a:rPr lang="tr-TR" sz="2000" b="0" i="0" u="none" dirty="0" smtClean="0"/>
            <a:t>Kürkçüler TOKI konutları bel. Ot. Durağı	</a:t>
          </a:r>
          <a:endParaRPr lang="tr-TR" sz="2000" b="1" cap="small" baseline="0" dirty="0"/>
        </a:p>
      </dgm:t>
    </dgm:pt>
    <dgm:pt modelId="{7BA44DE5-B36B-4C49-B5B2-291D62D003E0}" type="parTrans" cxnId="{75BB88AA-9BE9-4D2B-B8D9-FE2C092E6FAD}">
      <dgm:prSet/>
      <dgm:spPr/>
      <dgm:t>
        <a:bodyPr/>
        <a:lstStyle/>
        <a:p>
          <a:endParaRPr lang="tr-TR"/>
        </a:p>
      </dgm:t>
    </dgm:pt>
    <dgm:pt modelId="{77FF7E91-E4C2-4082-A3AD-AD3108890F1C}" type="sibTrans" cxnId="{75BB88AA-9BE9-4D2B-B8D9-FE2C092E6FAD}">
      <dgm:prSet/>
      <dgm:spPr/>
      <dgm:t>
        <a:bodyPr/>
        <a:lstStyle/>
        <a:p>
          <a:endParaRPr lang="tr-TR"/>
        </a:p>
      </dgm:t>
    </dgm:pt>
    <dgm:pt modelId="{3CA08E68-F02C-4418-97B9-A230A5017C04}">
      <dgm:prSet phldrT="[Metin]" custT="1"/>
      <dgm:spPr/>
      <dgm:t>
        <a:bodyPr vert="vert270"/>
        <a:lstStyle/>
        <a:p>
          <a:r>
            <a:rPr lang="tr-TR" sz="2000" b="0" i="0" u="none" dirty="0" smtClean="0"/>
            <a:t>Belediye Otobüs durakları</a:t>
          </a:r>
          <a:r>
            <a:rPr lang="tr-TR" sz="2400" b="0" i="0" u="none" dirty="0" smtClean="0"/>
            <a:t>	</a:t>
          </a:r>
          <a:endParaRPr lang="tr-TR" sz="2400" b="1" cap="small" baseline="0" dirty="0"/>
        </a:p>
      </dgm:t>
    </dgm:pt>
    <dgm:pt modelId="{4993F92A-7060-48D7-A491-CCC94F943EB9}" type="parTrans" cxnId="{D78C3208-1FCD-4061-A3F9-2D02AAACCC21}">
      <dgm:prSet/>
      <dgm:spPr/>
      <dgm:t>
        <a:bodyPr/>
        <a:lstStyle/>
        <a:p>
          <a:endParaRPr lang="tr-TR"/>
        </a:p>
      </dgm:t>
    </dgm:pt>
    <dgm:pt modelId="{69DF2DA9-4922-467D-ADD8-438BE0C54F17}" type="sibTrans" cxnId="{D78C3208-1FCD-4061-A3F9-2D02AAACCC21}">
      <dgm:prSet/>
      <dgm:spPr/>
      <dgm:t>
        <a:bodyPr/>
        <a:lstStyle/>
        <a:p>
          <a:endParaRPr lang="tr-TR"/>
        </a:p>
      </dgm:t>
    </dgm:pt>
    <dgm:pt modelId="{F80D19A9-648F-4AE0-BF51-68A91AEEFC5F}">
      <dgm:prSet phldrT="[Metin]" custT="1"/>
      <dgm:spPr/>
      <dgm:t>
        <a:bodyPr vert="vert270"/>
        <a:lstStyle/>
        <a:p>
          <a:r>
            <a:rPr lang="tr-TR" sz="2000" b="0" i="0" u="none" dirty="0" smtClean="0"/>
            <a:t>Memur-Sen TOKİ Konutları</a:t>
          </a:r>
          <a:endParaRPr lang="tr-TR" sz="2000" b="1" cap="small" baseline="0" dirty="0"/>
        </a:p>
      </dgm:t>
    </dgm:pt>
    <dgm:pt modelId="{127673AC-5FC6-4A0F-B315-9371D7462FBB}" type="parTrans" cxnId="{75CB1153-A6CF-4DCE-A81D-EF348E0F255E}">
      <dgm:prSet/>
      <dgm:spPr/>
      <dgm:t>
        <a:bodyPr/>
        <a:lstStyle/>
        <a:p>
          <a:endParaRPr lang="tr-TR"/>
        </a:p>
      </dgm:t>
    </dgm:pt>
    <dgm:pt modelId="{94D3A770-9995-4D4C-B442-D9B7B859F76F}" type="sibTrans" cxnId="{75CB1153-A6CF-4DCE-A81D-EF348E0F255E}">
      <dgm:prSet/>
      <dgm:spPr/>
      <dgm:t>
        <a:bodyPr/>
        <a:lstStyle/>
        <a:p>
          <a:endParaRPr lang="tr-TR"/>
        </a:p>
      </dgm:t>
    </dgm:pt>
    <dgm:pt modelId="{C429EAD7-4008-4981-AB43-CCF94E201173}">
      <dgm:prSet custT="1"/>
      <dgm:spPr/>
      <dgm:t>
        <a:bodyPr vert="vert270"/>
        <a:lstStyle/>
        <a:p>
          <a:r>
            <a:rPr lang="tr-TR" sz="2000" dirty="0" smtClean="0"/>
            <a:t>Terminal Durağı</a:t>
          </a:r>
          <a:endParaRPr lang="tr-TR" sz="2000" dirty="0"/>
        </a:p>
      </dgm:t>
    </dgm:pt>
    <dgm:pt modelId="{02C6AB4E-53EB-4423-95D4-DEF38369B8E8}" type="parTrans" cxnId="{01AEDF20-6609-44A8-9D9A-E54FDBA6B481}">
      <dgm:prSet/>
      <dgm:spPr/>
      <dgm:t>
        <a:bodyPr/>
        <a:lstStyle/>
        <a:p>
          <a:endParaRPr lang="tr-TR"/>
        </a:p>
      </dgm:t>
    </dgm:pt>
    <dgm:pt modelId="{C62D0477-D350-4098-B4A0-9C1440A0DD2D}" type="sibTrans" cxnId="{01AEDF20-6609-44A8-9D9A-E54FDBA6B481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B340447F-D0B6-422A-8AF4-545000E01B77}" type="pres">
      <dgm:prSet presAssocID="{786FFD5D-8129-4048-BB9E-F1FBA89F78D3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3C79FC-D297-4A68-AB2E-09B3876057E3}" type="pres">
      <dgm:prSet presAssocID="{A920770C-3E46-4F39-814D-1B262860EC8F}" presName="sibTrans" presStyleCnt="0"/>
      <dgm:spPr/>
    </dgm:pt>
    <dgm:pt modelId="{4C69D8B3-82F8-4964-ADDA-792F2B058B45}" type="pres">
      <dgm:prSet presAssocID="{C429EAD7-4008-4981-AB43-CCF94E201173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BA2FF3-BCBA-401F-8177-7B3211D6647F}" type="pres">
      <dgm:prSet presAssocID="{C62D0477-D350-4098-B4A0-9C1440A0DD2D}" presName="sibTrans" presStyleCnt="0"/>
      <dgm:spPr/>
    </dgm:pt>
    <dgm:pt modelId="{5EE0F2AC-9BFF-4D89-9D06-7C0AA49DE1C4}" type="pres">
      <dgm:prSet presAssocID="{B705845D-5A66-4258-A70F-1A479DBA5DC3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3957E3-32AC-4B1A-AC11-ED920669EEA4}" type="pres">
      <dgm:prSet presAssocID="{77FF7E91-E4C2-4082-A3AD-AD3108890F1C}" presName="sibTrans" presStyleCnt="0"/>
      <dgm:spPr/>
    </dgm:pt>
    <dgm:pt modelId="{D0FF174A-0B46-4AC8-A6F0-9A34A65D0E0E}" type="pres">
      <dgm:prSet presAssocID="{3CA08E68-F02C-4418-97B9-A230A5017C04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094D9A-4597-410E-97A4-1B2BCA7F3BF3}" type="pres">
      <dgm:prSet presAssocID="{69DF2DA9-4922-467D-ADD8-438BE0C54F17}" presName="sibTrans" presStyleCnt="0"/>
      <dgm:spPr/>
    </dgm:pt>
    <dgm:pt modelId="{94B17D43-69EC-4A40-9AAF-274A1A85198D}" type="pres">
      <dgm:prSet presAssocID="{F80D19A9-648F-4AE0-BF51-68A91AEEFC5F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7604174-B3C8-4324-863D-2081FD23BFF7}" type="presOf" srcId="{786FFD5D-8129-4048-BB9E-F1FBA89F78D3}" destId="{B340447F-D0B6-422A-8AF4-545000E01B77}" srcOrd="0" destOrd="0" presId="urn:microsoft.com/office/officeart/2005/8/layout/hProcess9"/>
    <dgm:cxn modelId="{75BB88AA-9BE9-4D2B-B8D9-FE2C092E6FAD}" srcId="{0215831D-1DC9-41A6-82BC-8918BB6CA9F5}" destId="{B705845D-5A66-4258-A70F-1A479DBA5DC3}" srcOrd="4" destOrd="0" parTransId="{7BA44DE5-B36B-4C49-B5B2-291D62D003E0}" sibTransId="{77FF7E91-E4C2-4082-A3AD-AD3108890F1C}"/>
    <dgm:cxn modelId="{B1C60EC1-A824-46B0-9BDA-A5E619BC1E53}" type="presOf" srcId="{B705845D-5A66-4258-A70F-1A479DBA5DC3}" destId="{5EE0F2AC-9BFF-4D89-9D06-7C0AA49DE1C4}" srcOrd="0" destOrd="0" presId="urn:microsoft.com/office/officeart/2005/8/layout/hProcess9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FC46E10D-1277-44EB-87B7-E9B6FD2A1C39}" type="presOf" srcId="{262032E4-CCB5-4E16-9DD0-637903055D8D}" destId="{D0812A06-81BA-41F1-9030-12688F520E9F}" srcOrd="0" destOrd="0" presId="urn:microsoft.com/office/officeart/2005/8/layout/hProcess9"/>
    <dgm:cxn modelId="{042D42F0-75EC-4541-B2AD-91D2249FD91A}" type="presOf" srcId="{F80D19A9-648F-4AE0-BF51-68A91AEEFC5F}" destId="{94B17D43-69EC-4A40-9AAF-274A1A85198D}" srcOrd="0" destOrd="0" presId="urn:microsoft.com/office/officeart/2005/8/layout/hProcess9"/>
    <dgm:cxn modelId="{F86D60B8-693B-436C-8C9E-36197ADDFC32}" type="presOf" srcId="{0215831D-1DC9-41A6-82BC-8918BB6CA9F5}" destId="{131319A7-7FA4-4235-8119-04DA2B8B8115}" srcOrd="0" destOrd="0" presId="urn:microsoft.com/office/officeart/2005/8/layout/hProcess9"/>
    <dgm:cxn modelId="{A2BA2EDF-8BC8-4884-81BB-C15519E84D5C}" type="presOf" srcId="{3CA08E68-F02C-4418-97B9-A230A5017C04}" destId="{D0FF174A-0B46-4AC8-A6F0-9A34A65D0E0E}" srcOrd="0" destOrd="0" presId="urn:microsoft.com/office/officeart/2005/8/layout/hProcess9"/>
    <dgm:cxn modelId="{811ECF70-F6BD-4149-94B7-510F3D9FC538}" type="presOf" srcId="{C429EAD7-4008-4981-AB43-CCF94E201173}" destId="{4C69D8B3-82F8-4964-ADDA-792F2B058B45}" srcOrd="0" destOrd="0" presId="urn:microsoft.com/office/officeart/2005/8/layout/hProcess9"/>
    <dgm:cxn modelId="{D78C3208-1FCD-4061-A3F9-2D02AAACCC21}" srcId="{0215831D-1DC9-41A6-82BC-8918BB6CA9F5}" destId="{3CA08E68-F02C-4418-97B9-A230A5017C04}" srcOrd="5" destOrd="0" parTransId="{4993F92A-7060-48D7-A491-CCC94F943EB9}" sibTransId="{69DF2DA9-4922-467D-ADD8-438BE0C54F17}"/>
    <dgm:cxn modelId="{C84A7F5E-CFEA-449F-9E6F-483AE468E28D}" srcId="{0215831D-1DC9-41A6-82BC-8918BB6CA9F5}" destId="{786FFD5D-8129-4048-BB9E-F1FBA89F78D3}" srcOrd="2" destOrd="0" parTransId="{9F9B2537-0082-4371-A695-992996C9ED94}" sibTransId="{A920770C-3E46-4F39-814D-1B262860EC8F}"/>
    <dgm:cxn modelId="{724C681D-7E7E-4DCB-9978-1707601CBB56}" type="presOf" srcId="{5A9E62DE-5183-4B31-9AEA-1ACA51CF686A}" destId="{B3543650-FA04-4DD1-B71A-3444B842D242}" srcOrd="0" destOrd="0" presId="urn:microsoft.com/office/officeart/2005/8/layout/hProcess9"/>
    <dgm:cxn modelId="{75CB1153-A6CF-4DCE-A81D-EF348E0F255E}" srcId="{0215831D-1DC9-41A6-82BC-8918BB6CA9F5}" destId="{F80D19A9-648F-4AE0-BF51-68A91AEEFC5F}" srcOrd="6" destOrd="0" parTransId="{127673AC-5FC6-4A0F-B315-9371D7462FBB}" sibTransId="{94D3A770-9995-4D4C-B442-D9B7B859F76F}"/>
    <dgm:cxn modelId="{01AEDF20-6609-44A8-9D9A-E54FDBA6B481}" srcId="{0215831D-1DC9-41A6-82BC-8918BB6CA9F5}" destId="{C429EAD7-4008-4981-AB43-CCF94E201173}" srcOrd="3" destOrd="0" parTransId="{02C6AB4E-53EB-4423-95D4-DEF38369B8E8}" sibTransId="{C62D0477-D350-4098-B4A0-9C1440A0DD2D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4B59F7C3-D4DE-4FA7-8C63-3AB29EBB0ADF}" type="presParOf" srcId="{131319A7-7FA4-4235-8119-04DA2B8B8115}" destId="{EB784AAE-E30A-4B69-9F66-801737BE9183}" srcOrd="0" destOrd="0" presId="urn:microsoft.com/office/officeart/2005/8/layout/hProcess9"/>
    <dgm:cxn modelId="{CF300AB8-6473-4432-839B-AC95C423B33F}" type="presParOf" srcId="{131319A7-7FA4-4235-8119-04DA2B8B8115}" destId="{0476D13B-5D3D-4652-8FA5-4A9CF980625A}" srcOrd="1" destOrd="0" presId="urn:microsoft.com/office/officeart/2005/8/layout/hProcess9"/>
    <dgm:cxn modelId="{CE6F3C36-C76F-491C-BE66-0AC3DF88B692}" type="presParOf" srcId="{0476D13B-5D3D-4652-8FA5-4A9CF980625A}" destId="{B3543650-FA04-4DD1-B71A-3444B842D242}" srcOrd="0" destOrd="0" presId="urn:microsoft.com/office/officeart/2005/8/layout/hProcess9"/>
    <dgm:cxn modelId="{72AA8228-6BCB-4C23-8591-A9266EF32494}" type="presParOf" srcId="{0476D13B-5D3D-4652-8FA5-4A9CF980625A}" destId="{B461468A-137C-4EFB-A513-352F0F44F4AE}" srcOrd="1" destOrd="0" presId="urn:microsoft.com/office/officeart/2005/8/layout/hProcess9"/>
    <dgm:cxn modelId="{DF32CD23-50F4-429B-B0E5-A68AA5E5DA25}" type="presParOf" srcId="{0476D13B-5D3D-4652-8FA5-4A9CF980625A}" destId="{D0812A06-81BA-41F1-9030-12688F520E9F}" srcOrd="2" destOrd="0" presId="urn:microsoft.com/office/officeart/2005/8/layout/hProcess9"/>
    <dgm:cxn modelId="{E661FE43-AB8F-4C84-A314-F8592A31FF33}" type="presParOf" srcId="{0476D13B-5D3D-4652-8FA5-4A9CF980625A}" destId="{8E07C6DF-07FE-4B48-85D2-736570691BB8}" srcOrd="3" destOrd="0" presId="urn:microsoft.com/office/officeart/2005/8/layout/hProcess9"/>
    <dgm:cxn modelId="{7B01D3BD-4110-486D-806B-4259E9CD544E}" type="presParOf" srcId="{0476D13B-5D3D-4652-8FA5-4A9CF980625A}" destId="{B340447F-D0B6-422A-8AF4-545000E01B77}" srcOrd="4" destOrd="0" presId="urn:microsoft.com/office/officeart/2005/8/layout/hProcess9"/>
    <dgm:cxn modelId="{09BF9B7D-BFE9-4ACB-90D6-19A25E3C0F4D}" type="presParOf" srcId="{0476D13B-5D3D-4652-8FA5-4A9CF980625A}" destId="{AE3C79FC-D297-4A68-AB2E-09B3876057E3}" srcOrd="5" destOrd="0" presId="urn:microsoft.com/office/officeart/2005/8/layout/hProcess9"/>
    <dgm:cxn modelId="{F8F31754-4133-4B9C-AF3C-69778EC6C759}" type="presParOf" srcId="{0476D13B-5D3D-4652-8FA5-4A9CF980625A}" destId="{4C69D8B3-82F8-4964-ADDA-792F2B058B45}" srcOrd="6" destOrd="0" presId="urn:microsoft.com/office/officeart/2005/8/layout/hProcess9"/>
    <dgm:cxn modelId="{E5DAEBEF-B94C-4E6C-9D95-31D0D94F1678}" type="presParOf" srcId="{0476D13B-5D3D-4652-8FA5-4A9CF980625A}" destId="{63BA2FF3-BCBA-401F-8177-7B3211D6647F}" srcOrd="7" destOrd="0" presId="urn:microsoft.com/office/officeart/2005/8/layout/hProcess9"/>
    <dgm:cxn modelId="{71DB4F4B-F8DE-4899-BB97-0BCB99123861}" type="presParOf" srcId="{0476D13B-5D3D-4652-8FA5-4A9CF980625A}" destId="{5EE0F2AC-9BFF-4D89-9D06-7C0AA49DE1C4}" srcOrd="8" destOrd="0" presId="urn:microsoft.com/office/officeart/2005/8/layout/hProcess9"/>
    <dgm:cxn modelId="{54F6C8D1-DA7A-4A4D-B99C-66AEE1975EDA}" type="presParOf" srcId="{0476D13B-5D3D-4652-8FA5-4A9CF980625A}" destId="{BD3957E3-32AC-4B1A-AC11-ED920669EEA4}" srcOrd="9" destOrd="0" presId="urn:microsoft.com/office/officeart/2005/8/layout/hProcess9"/>
    <dgm:cxn modelId="{0D2163C2-8FFD-4275-86F1-3BBCB5C1CBB9}" type="presParOf" srcId="{0476D13B-5D3D-4652-8FA5-4A9CF980625A}" destId="{D0FF174A-0B46-4AC8-A6F0-9A34A65D0E0E}" srcOrd="10" destOrd="0" presId="urn:microsoft.com/office/officeart/2005/8/layout/hProcess9"/>
    <dgm:cxn modelId="{749D592C-930C-4975-851E-5D2EA691A1FB}" type="presParOf" srcId="{0476D13B-5D3D-4652-8FA5-4A9CF980625A}" destId="{1F094D9A-4597-410E-97A4-1B2BCA7F3BF3}" srcOrd="11" destOrd="0" presId="urn:microsoft.com/office/officeart/2005/8/layout/hProcess9"/>
    <dgm:cxn modelId="{809656C5-E68E-43C6-97A8-92D4522A0792}" type="presParOf" srcId="{0476D13B-5D3D-4652-8FA5-4A9CF980625A}" destId="{94B17D43-69EC-4A40-9AAF-274A1A85198D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b="0" i="0" u="none" dirty="0" smtClean="0"/>
            <a:t>D-100 Karayolu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971239ED-244C-4717-9015-E443B7038CC4}">
      <dgm:prSet/>
      <dgm:spPr/>
      <dgm:t>
        <a:bodyPr vert="vert270"/>
        <a:lstStyle/>
        <a:p>
          <a:pPr algn="ctr"/>
          <a:r>
            <a:rPr lang="tr-TR" dirty="0" smtClean="0"/>
            <a:t>TOKİ İlköğretim Okulu</a:t>
          </a:r>
          <a:endParaRPr lang="tr-TR" dirty="0"/>
        </a:p>
      </dgm:t>
    </dgm:pt>
    <dgm:pt modelId="{354DEBF2-F96C-48E7-A947-1BA1FD1CAF26}" type="parTrans" cxnId="{8B340EBE-0503-437D-81F5-F3F6BD91BAE5}">
      <dgm:prSet/>
      <dgm:spPr/>
      <dgm:t>
        <a:bodyPr/>
        <a:lstStyle/>
        <a:p>
          <a:endParaRPr lang="tr-TR"/>
        </a:p>
      </dgm:t>
    </dgm:pt>
    <dgm:pt modelId="{2B6F8827-F0B0-4132-B2C8-69ECBE7527EB}" type="sibTrans" cxnId="{8B340EBE-0503-437D-81F5-F3F6BD91BAE5}">
      <dgm:prSet/>
      <dgm:spPr/>
      <dgm:t>
        <a:bodyPr/>
        <a:lstStyle/>
        <a:p>
          <a:endParaRPr lang="tr-TR"/>
        </a:p>
      </dgm:t>
    </dgm:pt>
    <dgm:pt modelId="{51EA4D38-6B2F-49E9-B642-084776F0EAE3}">
      <dgm:prSet/>
      <dgm:spPr/>
      <dgm:t>
        <a:bodyPr vert="vert270"/>
        <a:lstStyle/>
        <a:p>
          <a:pPr algn="ctr"/>
          <a:r>
            <a:rPr lang="tr-TR" b="0" i="0" u="none" dirty="0" smtClean="0"/>
            <a:t>Kampus</a:t>
          </a:r>
          <a:endParaRPr lang="tr-TR" dirty="0"/>
        </a:p>
      </dgm:t>
    </dgm:pt>
    <dgm:pt modelId="{40074169-E65C-4AD9-85EA-33A36BF714BF}" type="parTrans" cxnId="{F875775B-8D75-433F-A276-08A067A3AA54}">
      <dgm:prSet/>
      <dgm:spPr/>
      <dgm:t>
        <a:bodyPr/>
        <a:lstStyle/>
        <a:p>
          <a:endParaRPr lang="tr-TR"/>
        </a:p>
      </dgm:t>
    </dgm:pt>
    <dgm:pt modelId="{D3509982-5CE1-4621-A23F-909843BB81C4}" type="sibTrans" cxnId="{F875775B-8D75-433F-A276-08A067A3AA54}">
      <dgm:prSet/>
      <dgm:spPr/>
      <dgm:t>
        <a:bodyPr/>
        <a:lstStyle/>
        <a:p>
          <a:endParaRPr lang="tr-TR"/>
        </a:p>
      </dgm:t>
    </dgm:pt>
    <dgm:pt modelId="{B2C99451-957C-4E5F-A1DC-C73413CE246C}">
      <dgm:prSet/>
      <dgm:spPr/>
      <dgm:t>
        <a:bodyPr vert="vert270"/>
        <a:lstStyle/>
        <a:p>
          <a:pPr algn="ctr"/>
          <a:r>
            <a:rPr lang="tr-TR" dirty="0" smtClean="0"/>
            <a:t>Karaköy Sapağı Belediye Otobüs Durağı</a:t>
          </a:r>
          <a:endParaRPr lang="tr-TR" dirty="0"/>
        </a:p>
      </dgm:t>
    </dgm:pt>
    <dgm:pt modelId="{883AB23E-785F-4E37-A98A-0DD576B9C789}" type="parTrans" cxnId="{C7085FF5-F8AB-4257-9537-94C404F6FA5E}">
      <dgm:prSet/>
      <dgm:spPr/>
      <dgm:t>
        <a:bodyPr/>
        <a:lstStyle/>
        <a:p>
          <a:endParaRPr lang="tr-TR"/>
        </a:p>
      </dgm:t>
    </dgm:pt>
    <dgm:pt modelId="{2207C399-20D7-4D40-BEB4-D776A541D087}" type="sibTrans" cxnId="{C7085FF5-F8AB-4257-9537-94C404F6FA5E}">
      <dgm:prSet/>
      <dgm:spPr/>
      <dgm:t>
        <a:bodyPr/>
        <a:lstStyle/>
        <a:p>
          <a:endParaRPr lang="tr-TR"/>
        </a:p>
      </dgm:t>
    </dgm:pt>
    <dgm:pt modelId="{F72B9697-5603-4837-AE41-F1F5AD6F2417}">
      <dgm:prSet/>
      <dgm:spPr/>
      <dgm:t>
        <a:bodyPr vert="vert270"/>
        <a:lstStyle/>
        <a:p>
          <a:pPr algn="ctr"/>
          <a:r>
            <a:rPr lang="tr-TR" dirty="0" smtClean="0"/>
            <a:t>Karaköy TOKİ 1. Etap Önü</a:t>
          </a:r>
          <a:endParaRPr lang="tr-TR" dirty="0"/>
        </a:p>
      </dgm:t>
    </dgm:pt>
    <dgm:pt modelId="{CCBD7E2E-53A9-494E-A431-6DFD6DE24B66}" type="sibTrans" cxnId="{703CA256-3857-4127-BEC9-F0C1C310D17E}">
      <dgm:prSet/>
      <dgm:spPr/>
      <dgm:t>
        <a:bodyPr/>
        <a:lstStyle/>
        <a:p>
          <a:endParaRPr lang="tr-TR"/>
        </a:p>
      </dgm:t>
    </dgm:pt>
    <dgm:pt modelId="{66FD0652-3EAC-4105-A95C-563DF706CCE9}" type="parTrans" cxnId="{703CA256-3857-4127-BEC9-F0C1C310D17E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6DE4C91-1790-42F2-9546-6263ADD43715}" type="pres">
      <dgm:prSet presAssocID="{5852F35C-EF54-47C3-85EB-3B041A4DCB7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939AC96A-6EE9-4D7F-8EF5-7246DD703C47}" type="pres">
      <dgm:prSet presAssocID="{971239ED-244C-4717-9015-E443B7038CC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EC6452-E66A-459D-9927-1BC87EF7E6B7}" type="pres">
      <dgm:prSet presAssocID="{2B6F8827-F0B0-4132-B2C8-69ECBE7527EB}" presName="sibTrans" presStyleCnt="0"/>
      <dgm:spPr/>
    </dgm:pt>
    <dgm:pt modelId="{79AE6D57-D287-4026-9B01-E20380D7107C}" type="pres">
      <dgm:prSet presAssocID="{F72B9697-5603-4837-AE41-F1F5AD6F241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A0601C-AD84-4751-A837-138AFD900FE0}" type="pres">
      <dgm:prSet presAssocID="{CCBD7E2E-53A9-494E-A431-6DFD6DE24B66}" presName="sibTrans" presStyleCnt="0"/>
      <dgm:spPr/>
    </dgm:pt>
    <dgm:pt modelId="{11D05E7B-E523-4AEF-8D44-BAF159615DA4}" type="pres">
      <dgm:prSet presAssocID="{B2C99451-957C-4E5F-A1DC-C73413CE246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FA7E70-9E04-487F-8AE6-21B7D55D4C59}" type="pres">
      <dgm:prSet presAssocID="{2207C399-20D7-4D40-BEB4-D776A541D087}" presName="sibTrans" presStyleCnt="0"/>
      <dgm:spPr/>
    </dgm:pt>
    <dgm:pt modelId="{2EDCC178-8C48-4F2D-B3FD-63E7BD33BEE4}" type="pres">
      <dgm:prSet presAssocID="{51EA4D38-6B2F-49E9-B642-084776F0EAE3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5A30AC0-8977-4D20-87EE-8A4BCA200F0F}" srcId="{0215831D-1DC9-41A6-82BC-8918BB6CA9F5}" destId="{5852F35C-EF54-47C3-85EB-3B041A4DCB7A}" srcOrd="1" destOrd="0" parTransId="{1107F9D6-77AB-4E17-B59A-F7E7A7C10093}" sibTransId="{E42AFA45-DAEE-4091-A3DA-E875A0388107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047383C5-B732-43EE-A173-995C4AC081F2}" type="presOf" srcId="{B2C99451-957C-4E5F-A1DC-C73413CE246C}" destId="{11D05E7B-E523-4AEF-8D44-BAF159615DA4}" srcOrd="0" destOrd="0" presId="urn:microsoft.com/office/officeart/2005/8/layout/hProcess9"/>
    <dgm:cxn modelId="{F875775B-8D75-433F-A276-08A067A3AA54}" srcId="{0215831D-1DC9-41A6-82BC-8918BB6CA9F5}" destId="{51EA4D38-6B2F-49E9-B642-084776F0EAE3}" srcOrd="5" destOrd="0" parTransId="{40074169-E65C-4AD9-85EA-33A36BF714BF}" sibTransId="{D3509982-5CE1-4621-A23F-909843BB81C4}"/>
    <dgm:cxn modelId="{62BCEAD5-FE74-4906-9555-7660A2261585}" type="presOf" srcId="{51EA4D38-6B2F-49E9-B642-084776F0EAE3}" destId="{2EDCC178-8C48-4F2D-B3FD-63E7BD33BEE4}" srcOrd="0" destOrd="0" presId="urn:microsoft.com/office/officeart/2005/8/layout/hProcess9"/>
    <dgm:cxn modelId="{1BC3E275-4368-4903-88D1-D118D9E0DD06}" type="presOf" srcId="{F72B9697-5603-4837-AE41-F1F5AD6F2417}" destId="{79AE6D57-D287-4026-9B01-E20380D7107C}" srcOrd="0" destOrd="0" presId="urn:microsoft.com/office/officeart/2005/8/layout/hProcess9"/>
    <dgm:cxn modelId="{DAB45393-644F-4A67-9B23-3E5F2D642912}" type="presOf" srcId="{971239ED-244C-4717-9015-E443B7038CC4}" destId="{939AC96A-6EE9-4D7F-8EF5-7246DD703C47}" srcOrd="0" destOrd="0" presId="urn:microsoft.com/office/officeart/2005/8/layout/hProcess9"/>
    <dgm:cxn modelId="{8B340EBE-0503-437D-81F5-F3F6BD91BAE5}" srcId="{0215831D-1DC9-41A6-82BC-8918BB6CA9F5}" destId="{971239ED-244C-4717-9015-E443B7038CC4}" srcOrd="2" destOrd="0" parTransId="{354DEBF2-F96C-48E7-A947-1BA1FD1CAF26}" sibTransId="{2B6F8827-F0B0-4132-B2C8-69ECBE7527EB}"/>
    <dgm:cxn modelId="{B44E3515-26C9-4F7D-9663-5C727B242A08}" type="presOf" srcId="{5852F35C-EF54-47C3-85EB-3B041A4DCB7A}" destId="{C6DE4C91-1790-42F2-9546-6263ADD43715}" srcOrd="0" destOrd="0" presId="urn:microsoft.com/office/officeart/2005/8/layout/hProcess9"/>
    <dgm:cxn modelId="{C7085FF5-F8AB-4257-9537-94C404F6FA5E}" srcId="{0215831D-1DC9-41A6-82BC-8918BB6CA9F5}" destId="{B2C99451-957C-4E5F-A1DC-C73413CE246C}" srcOrd="4" destOrd="0" parTransId="{883AB23E-785F-4E37-A98A-0DD576B9C789}" sibTransId="{2207C399-20D7-4D40-BEB4-D776A541D087}"/>
    <dgm:cxn modelId="{703CA256-3857-4127-BEC9-F0C1C310D17E}" srcId="{0215831D-1DC9-41A6-82BC-8918BB6CA9F5}" destId="{F72B9697-5603-4837-AE41-F1F5AD6F2417}" srcOrd="3" destOrd="0" parTransId="{66FD0652-3EAC-4105-A95C-563DF706CCE9}" sibTransId="{CCBD7E2E-53A9-494E-A431-6DFD6DE24B66}"/>
    <dgm:cxn modelId="{85A8D8FA-8FBE-4B6F-83A9-CECBEBC7516E}" type="presOf" srcId="{0215831D-1DC9-41A6-82BC-8918BB6CA9F5}" destId="{131319A7-7FA4-4235-8119-04DA2B8B8115}" srcOrd="0" destOrd="0" presId="urn:microsoft.com/office/officeart/2005/8/layout/hProcess9"/>
    <dgm:cxn modelId="{B3D199E8-981B-44BD-8F01-29D5FEBFA80A}" type="presOf" srcId="{5A9E62DE-5183-4B31-9AEA-1ACA51CF686A}" destId="{B3543650-FA04-4DD1-B71A-3444B842D242}" srcOrd="0" destOrd="0" presId="urn:microsoft.com/office/officeart/2005/8/layout/hProcess9"/>
    <dgm:cxn modelId="{38A4159A-E8A8-4010-A982-2A2F1A1FB632}" type="presParOf" srcId="{131319A7-7FA4-4235-8119-04DA2B8B8115}" destId="{EB784AAE-E30A-4B69-9F66-801737BE9183}" srcOrd="0" destOrd="0" presId="urn:microsoft.com/office/officeart/2005/8/layout/hProcess9"/>
    <dgm:cxn modelId="{B83E3F87-4C92-44BF-A265-43A2E1195AD2}" type="presParOf" srcId="{131319A7-7FA4-4235-8119-04DA2B8B8115}" destId="{0476D13B-5D3D-4652-8FA5-4A9CF980625A}" srcOrd="1" destOrd="0" presId="urn:microsoft.com/office/officeart/2005/8/layout/hProcess9"/>
    <dgm:cxn modelId="{F7593B29-5C1F-4BF1-A53D-4514019BC9E5}" type="presParOf" srcId="{0476D13B-5D3D-4652-8FA5-4A9CF980625A}" destId="{B3543650-FA04-4DD1-B71A-3444B842D242}" srcOrd="0" destOrd="0" presId="urn:microsoft.com/office/officeart/2005/8/layout/hProcess9"/>
    <dgm:cxn modelId="{8C5B6AC1-4D35-4FE8-BF6E-72F591DEC33B}" type="presParOf" srcId="{0476D13B-5D3D-4652-8FA5-4A9CF980625A}" destId="{B461468A-137C-4EFB-A513-352F0F44F4AE}" srcOrd="1" destOrd="0" presId="urn:microsoft.com/office/officeart/2005/8/layout/hProcess9"/>
    <dgm:cxn modelId="{7A3C17BB-D477-45A7-A687-870BAA3D5B29}" type="presParOf" srcId="{0476D13B-5D3D-4652-8FA5-4A9CF980625A}" destId="{C6DE4C91-1790-42F2-9546-6263ADD43715}" srcOrd="2" destOrd="0" presId="urn:microsoft.com/office/officeart/2005/8/layout/hProcess9"/>
    <dgm:cxn modelId="{DE9CB25C-D1FB-4A62-9D13-09BA462D5D2D}" type="presParOf" srcId="{0476D13B-5D3D-4652-8FA5-4A9CF980625A}" destId="{2A294B67-2249-4B4F-A41B-11757B55A4A0}" srcOrd="3" destOrd="0" presId="urn:microsoft.com/office/officeart/2005/8/layout/hProcess9"/>
    <dgm:cxn modelId="{8E68FC59-A6F4-4541-A737-43EB901EAE69}" type="presParOf" srcId="{0476D13B-5D3D-4652-8FA5-4A9CF980625A}" destId="{939AC96A-6EE9-4D7F-8EF5-7246DD703C47}" srcOrd="4" destOrd="0" presId="urn:microsoft.com/office/officeart/2005/8/layout/hProcess9"/>
    <dgm:cxn modelId="{66286A0B-18D8-4E4F-9F5E-76DD59E97BE6}" type="presParOf" srcId="{0476D13B-5D3D-4652-8FA5-4A9CF980625A}" destId="{E2EC6452-E66A-459D-9927-1BC87EF7E6B7}" srcOrd="5" destOrd="0" presId="urn:microsoft.com/office/officeart/2005/8/layout/hProcess9"/>
    <dgm:cxn modelId="{B6C73809-9C08-4E6F-BCB5-7A4BB787F0D2}" type="presParOf" srcId="{0476D13B-5D3D-4652-8FA5-4A9CF980625A}" destId="{79AE6D57-D287-4026-9B01-E20380D7107C}" srcOrd="6" destOrd="0" presId="urn:microsoft.com/office/officeart/2005/8/layout/hProcess9"/>
    <dgm:cxn modelId="{45BF4B4C-3EEA-469C-B26E-52F0725152B2}" type="presParOf" srcId="{0476D13B-5D3D-4652-8FA5-4A9CF980625A}" destId="{D8A0601C-AD84-4751-A837-138AFD900FE0}" srcOrd="7" destOrd="0" presId="urn:microsoft.com/office/officeart/2005/8/layout/hProcess9"/>
    <dgm:cxn modelId="{AA468A41-9209-4DE6-9356-824BB7C33B28}" type="presParOf" srcId="{0476D13B-5D3D-4652-8FA5-4A9CF980625A}" destId="{11D05E7B-E523-4AEF-8D44-BAF159615DA4}" srcOrd="8" destOrd="0" presId="urn:microsoft.com/office/officeart/2005/8/layout/hProcess9"/>
    <dgm:cxn modelId="{9F45A111-049B-4C52-85FE-7E2E183AF47B}" type="presParOf" srcId="{0476D13B-5D3D-4652-8FA5-4A9CF980625A}" destId="{0BFA7E70-9E04-487F-8AE6-21B7D55D4C59}" srcOrd="9" destOrd="0" presId="urn:microsoft.com/office/officeart/2005/8/layout/hProcess9"/>
    <dgm:cxn modelId="{FAA83B24-949C-4E88-9112-AEF7740A119C}" type="presParOf" srcId="{0476D13B-5D3D-4652-8FA5-4A9CF980625A}" destId="{2EDCC178-8C48-4F2D-B3FD-63E7BD33BEE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684430A6-21D7-4474-9091-56608C66D33A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3D736AD9-0255-4033-95E5-D6B3F15A2A24}" type="parTrans" cxnId="{F7D25FB9-D3CC-4342-8CDF-EE9613DBFD66}">
      <dgm:prSet/>
      <dgm:spPr/>
      <dgm:t>
        <a:bodyPr/>
        <a:lstStyle/>
        <a:p>
          <a:endParaRPr lang="tr-TR"/>
        </a:p>
      </dgm:t>
    </dgm:pt>
    <dgm:pt modelId="{D0AE4659-5865-4165-8E7D-C1DF1BA1B21D}" type="sibTrans" cxnId="{F7D25FB9-D3CC-4342-8CDF-EE9613DBFD66}">
      <dgm:prSet/>
      <dgm:spPr/>
      <dgm:t>
        <a:bodyPr/>
        <a:lstStyle/>
        <a:p>
          <a:endParaRPr lang="tr-TR"/>
        </a:p>
      </dgm:t>
    </dgm:pt>
    <dgm:pt modelId="{76A89C4B-3D9D-469C-92A6-85735E65D0DA}">
      <dgm:prSet phldrT="[Metin]" custT="1"/>
      <dgm:spPr/>
      <dgm:t>
        <a:bodyPr vert="vert270"/>
        <a:lstStyle/>
        <a:p>
          <a:r>
            <a:rPr lang="tr-TR" sz="1400" b="0" i="0" u="none" dirty="0" smtClean="0"/>
            <a:t>Küplüce Camii/Savcılar Market</a:t>
          </a:r>
          <a:endParaRPr lang="tr-TR" sz="1400" b="0" dirty="0"/>
        </a:p>
      </dgm:t>
    </dgm:pt>
    <dgm:pt modelId="{9B8BE44B-3D06-4048-8943-F3176E4D74C8}" type="parTrans" cxnId="{2D919956-B3F7-4B0E-9E2E-3BA1D61A4704}">
      <dgm:prSet/>
      <dgm:spPr/>
      <dgm:t>
        <a:bodyPr/>
        <a:lstStyle/>
        <a:p>
          <a:endParaRPr lang="tr-TR"/>
        </a:p>
      </dgm:t>
    </dgm:pt>
    <dgm:pt modelId="{925775FF-3431-4E6D-9473-9C655E8DE251}" type="sibTrans" cxnId="{2D919956-B3F7-4B0E-9E2E-3BA1D61A4704}">
      <dgm:prSet/>
      <dgm:spPr/>
      <dgm:t>
        <a:bodyPr/>
        <a:lstStyle/>
        <a:p>
          <a:endParaRPr lang="tr-TR"/>
        </a:p>
      </dgm:t>
    </dgm:pt>
    <dgm:pt modelId="{FE47AD6F-EBA1-4510-9E7D-DE46C74A746A}">
      <dgm:prSet phldrT="[Metin]" custT="1"/>
      <dgm:spPr/>
      <dgm:t>
        <a:bodyPr vert="vert270"/>
        <a:lstStyle/>
        <a:p>
          <a:r>
            <a:rPr lang="tr-TR" sz="2000" b="0" i="0" u="none" dirty="0" smtClean="0"/>
            <a:t>Özel </a:t>
          </a:r>
          <a:r>
            <a:rPr lang="tr-TR" sz="2000" b="0" i="0" u="none" dirty="0" err="1" smtClean="0"/>
            <a:t>Çağsu</a:t>
          </a:r>
          <a:r>
            <a:rPr lang="tr-TR" sz="2000" b="0" i="0" u="none" dirty="0" smtClean="0"/>
            <a:t> Hastanesi	</a:t>
          </a:r>
          <a:endParaRPr lang="tr-TR" sz="2000" b="0" dirty="0"/>
        </a:p>
      </dgm:t>
    </dgm:pt>
    <dgm:pt modelId="{875EA3AD-A2A6-4BA3-B17D-9E811088C23A}" type="parTrans" cxnId="{AA1F7F51-C590-4660-8053-382D21B0D9D1}">
      <dgm:prSet/>
      <dgm:spPr/>
      <dgm:t>
        <a:bodyPr/>
        <a:lstStyle/>
        <a:p>
          <a:endParaRPr lang="tr-TR"/>
        </a:p>
      </dgm:t>
    </dgm:pt>
    <dgm:pt modelId="{4E2FC08F-6BFD-4949-916E-D047A5E8D9ED}" type="sibTrans" cxnId="{AA1F7F51-C590-4660-8053-382D21B0D9D1}">
      <dgm:prSet/>
      <dgm:spPr/>
      <dgm:t>
        <a:bodyPr/>
        <a:lstStyle/>
        <a:p>
          <a:endParaRPr lang="tr-TR"/>
        </a:p>
      </dgm:t>
    </dgm:pt>
    <dgm:pt modelId="{23BBB12F-179A-4D42-B1B8-D6F7B3ECE3D6}">
      <dgm:prSet phldrT="[Metin]" custT="1"/>
      <dgm:spPr/>
      <dgm:t>
        <a:bodyPr vert="vert270"/>
        <a:lstStyle/>
        <a:p>
          <a:r>
            <a:rPr lang="tr-TR" sz="2000" b="0" i="0" u="none" dirty="0" smtClean="0"/>
            <a:t>Dodurga mah. Yol kavşağı</a:t>
          </a:r>
          <a:endParaRPr lang="tr-TR" sz="2000" b="0" dirty="0"/>
        </a:p>
      </dgm:t>
    </dgm:pt>
    <dgm:pt modelId="{8E7F1E4A-6D0A-4312-ADE0-848129BE208D}" type="parTrans" cxnId="{3AD98294-4093-4402-9434-9D5B14F58528}">
      <dgm:prSet/>
      <dgm:spPr/>
      <dgm:t>
        <a:bodyPr/>
        <a:lstStyle/>
        <a:p>
          <a:endParaRPr lang="tr-TR"/>
        </a:p>
      </dgm:t>
    </dgm:pt>
    <dgm:pt modelId="{69C12FA7-2123-4FC5-AE9A-E171F912B567}" type="sibTrans" cxnId="{3AD98294-4093-4402-9434-9D5B14F58528}">
      <dgm:prSet/>
      <dgm:spPr/>
      <dgm:t>
        <a:bodyPr/>
        <a:lstStyle/>
        <a:p>
          <a:endParaRPr lang="tr-TR"/>
        </a:p>
      </dgm:t>
    </dgm:pt>
    <dgm:pt modelId="{E18C0D01-E21F-4F6F-88B3-1A2830D15D32}">
      <dgm:prSet phldrT="[Metin]" custT="1"/>
      <dgm:spPr/>
      <dgm:t>
        <a:bodyPr vert="vert270" tIns="216000"/>
        <a:lstStyle/>
        <a:p>
          <a:r>
            <a:rPr lang="tr-TR" sz="1800" b="0" i="0" u="none" dirty="0" smtClean="0"/>
            <a:t>Çömlekçiler köyü Yol kavşağı	</a:t>
          </a:r>
          <a:endParaRPr lang="tr-TR" sz="1800" b="0" dirty="0"/>
        </a:p>
      </dgm:t>
    </dgm:pt>
    <dgm:pt modelId="{B01FD11F-AC46-40E2-AE0A-F2252E608C98}" type="parTrans" cxnId="{1F68677C-FE6A-4BF3-8696-E89FF659BBC7}">
      <dgm:prSet/>
      <dgm:spPr/>
      <dgm:t>
        <a:bodyPr/>
        <a:lstStyle/>
        <a:p>
          <a:endParaRPr lang="tr-TR"/>
        </a:p>
      </dgm:t>
    </dgm:pt>
    <dgm:pt modelId="{EEC2AC73-9C5C-4C74-B87F-9036C572A48D}" type="sibTrans" cxnId="{1F68677C-FE6A-4BF3-8696-E89FF659BBC7}">
      <dgm:prSet/>
      <dgm:spPr/>
      <dgm:t>
        <a:bodyPr/>
        <a:lstStyle/>
        <a:p>
          <a:endParaRPr lang="tr-TR"/>
        </a:p>
      </dgm:t>
    </dgm:pt>
    <dgm:pt modelId="{EDF5128F-69CB-4C56-A5DE-4E2921C91198}">
      <dgm:prSet phldrT="[Metin]" custT="1"/>
      <dgm:spPr/>
      <dgm:t>
        <a:bodyPr vert="vert270"/>
        <a:lstStyle/>
        <a:p>
          <a:r>
            <a:rPr lang="tr-TR" sz="2000" b="0" i="0" u="none" dirty="0" smtClean="0"/>
            <a:t>Kanal Yolu</a:t>
          </a:r>
          <a:endParaRPr lang="tr-TR" sz="2000" b="0" dirty="0"/>
        </a:p>
      </dgm:t>
    </dgm:pt>
    <dgm:pt modelId="{C43EC590-6C95-4276-82DE-E8A30E790B2A}" type="parTrans" cxnId="{62FB2144-C349-4B77-80FD-DF1BDC94D949}">
      <dgm:prSet/>
      <dgm:spPr/>
      <dgm:t>
        <a:bodyPr/>
        <a:lstStyle/>
        <a:p>
          <a:endParaRPr lang="tr-TR"/>
        </a:p>
      </dgm:t>
    </dgm:pt>
    <dgm:pt modelId="{AAD67797-B58D-44AE-8413-BC4827BD86E3}" type="sibTrans" cxnId="{62FB2144-C349-4B77-80FD-DF1BDC94D949}">
      <dgm:prSet/>
      <dgm:spPr/>
      <dgm:t>
        <a:bodyPr/>
        <a:lstStyle/>
        <a:p>
          <a:endParaRPr lang="tr-TR"/>
        </a:p>
      </dgm:t>
    </dgm:pt>
    <dgm:pt modelId="{79DA31EA-827B-41BE-AA45-E2F891CA9561}">
      <dgm:prSet phldrT="[Metin]" custT="1"/>
      <dgm:spPr/>
      <dgm:t>
        <a:bodyPr vert="vert270"/>
        <a:lstStyle/>
        <a:p>
          <a:r>
            <a:rPr lang="tr-TR" sz="2000" b="0" i="0" u="none" dirty="0" smtClean="0"/>
            <a:t>İğnesi Köprüsü</a:t>
          </a:r>
          <a:endParaRPr lang="tr-TR" sz="2000" b="0" dirty="0"/>
        </a:p>
      </dgm:t>
    </dgm:pt>
    <dgm:pt modelId="{951CCCFC-321E-4C17-985F-80CA2D940B69}" type="parTrans" cxnId="{8129D387-7D28-4D52-9E21-F87C6326E3CB}">
      <dgm:prSet/>
      <dgm:spPr/>
      <dgm:t>
        <a:bodyPr/>
        <a:lstStyle/>
        <a:p>
          <a:endParaRPr lang="tr-TR"/>
        </a:p>
      </dgm:t>
    </dgm:pt>
    <dgm:pt modelId="{A1256EE4-D1C7-4774-A10F-ABAA8245B5D5}" type="sibTrans" cxnId="{8129D387-7D28-4D52-9E21-F87C6326E3CB}">
      <dgm:prSet/>
      <dgm:spPr/>
      <dgm:t>
        <a:bodyPr/>
        <a:lstStyle/>
        <a:p>
          <a:endParaRPr lang="tr-TR"/>
        </a:p>
      </dgm:t>
    </dgm:pt>
    <dgm:pt modelId="{93B87D19-3B4A-4678-8528-1ED063B9D1C9}">
      <dgm:prSet phldrT="[Metin]" custT="1"/>
      <dgm:spPr/>
      <dgm:t>
        <a:bodyPr vert="vert270"/>
        <a:lstStyle/>
        <a:p>
          <a:r>
            <a:rPr lang="tr-TR" sz="2000" b="0" i="0" u="none" dirty="0" err="1" smtClean="0"/>
            <a:t>Karadere</a:t>
          </a:r>
          <a:r>
            <a:rPr lang="tr-TR" sz="2000" b="0" i="0" u="none" dirty="0" smtClean="0"/>
            <a:t> Cad. 	</a:t>
          </a:r>
          <a:endParaRPr lang="tr-TR" sz="2000" b="0" dirty="0"/>
        </a:p>
      </dgm:t>
    </dgm:pt>
    <dgm:pt modelId="{41E3C548-A979-48F5-87F5-119BAB8796DC}" type="parTrans" cxnId="{3067EFFE-E3F3-4D29-BAAD-C13206CABBD4}">
      <dgm:prSet/>
      <dgm:spPr/>
      <dgm:t>
        <a:bodyPr/>
        <a:lstStyle/>
        <a:p>
          <a:endParaRPr lang="tr-TR"/>
        </a:p>
      </dgm:t>
    </dgm:pt>
    <dgm:pt modelId="{D0D40D45-2564-4753-B14C-11C9D6655941}" type="sibTrans" cxnId="{3067EFFE-E3F3-4D29-BAAD-C13206CABBD4}">
      <dgm:prSet/>
      <dgm:spPr/>
      <dgm:t>
        <a:bodyPr/>
        <a:lstStyle/>
        <a:p>
          <a:endParaRPr lang="tr-TR"/>
        </a:p>
      </dgm:t>
    </dgm:pt>
    <dgm:pt modelId="{8C71D1FE-B40E-4302-98B9-1211B5E46E9F}">
      <dgm:prSet phldrT="[Metin]" custT="1"/>
      <dgm:spPr/>
      <dgm:t>
        <a:bodyPr vert="vert270"/>
        <a:lstStyle/>
        <a:p>
          <a:r>
            <a:rPr lang="tr-TR" sz="2000" b="0" i="0" u="none" dirty="0" smtClean="0"/>
            <a:t>Hacı Nakkaş Cami Yanı – A101 Önü</a:t>
          </a:r>
          <a:endParaRPr lang="tr-TR" sz="2000" b="0" dirty="0"/>
        </a:p>
      </dgm:t>
    </dgm:pt>
    <dgm:pt modelId="{CDF063DA-FA00-4FA9-A389-E798E607858E}" type="parTrans" cxnId="{1B29BE2D-E5CD-4070-A9E3-484351E199DF}">
      <dgm:prSet/>
      <dgm:spPr/>
      <dgm:t>
        <a:bodyPr/>
        <a:lstStyle/>
        <a:p>
          <a:endParaRPr lang="tr-TR"/>
        </a:p>
      </dgm:t>
    </dgm:pt>
    <dgm:pt modelId="{6F3E5185-1461-4274-B595-4B05B45E5299}" type="sibTrans" cxnId="{1B29BE2D-E5CD-4070-A9E3-484351E199D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EB10F143-05FC-462F-BCBA-161B516485FC}" type="pres">
      <dgm:prSet presAssocID="{684430A6-21D7-4474-9091-56608C66D33A}" presName="text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37EDE8-D631-4DA0-9EE3-FBD80A4B7192}" type="pres">
      <dgm:prSet presAssocID="{D0AE4659-5865-4165-8E7D-C1DF1BA1B21D}" presName="sibTrans" presStyleCnt="0"/>
      <dgm:spPr/>
    </dgm:pt>
    <dgm:pt modelId="{AFF30CEA-60D3-43A2-8CA3-219907EC8730}" type="pres">
      <dgm:prSet presAssocID="{76A89C4B-3D9D-469C-92A6-85735E65D0DA}" presName="text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CA2D74-B39B-4CD2-90E7-65A65743CA7B}" type="pres">
      <dgm:prSet presAssocID="{925775FF-3431-4E6D-9473-9C655E8DE251}" presName="sibTrans" presStyleCnt="0"/>
      <dgm:spPr/>
    </dgm:pt>
    <dgm:pt modelId="{B68A0743-1CB6-40F2-BF6D-D946F8FC88E5}" type="pres">
      <dgm:prSet presAssocID="{FE47AD6F-EBA1-4510-9E7D-DE46C74A746A}" presName="text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D3B6F5-3220-4F2A-A467-C8D0B85463F0}" type="pres">
      <dgm:prSet presAssocID="{4E2FC08F-6BFD-4949-916E-D047A5E8D9ED}" presName="sibTrans" presStyleCnt="0"/>
      <dgm:spPr/>
    </dgm:pt>
    <dgm:pt modelId="{C4811F4C-1D40-4440-AA32-C385AFBBE9A0}" type="pres">
      <dgm:prSet presAssocID="{23BBB12F-179A-4D42-B1B8-D6F7B3ECE3D6}" presName="text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7028BC-861A-4686-9E5F-53503B7CDC6D}" type="pres">
      <dgm:prSet presAssocID="{69C12FA7-2123-4FC5-AE9A-E171F912B567}" presName="sibTrans" presStyleCnt="0"/>
      <dgm:spPr/>
    </dgm:pt>
    <dgm:pt modelId="{4B990E5D-E7BB-4EDF-8258-A05A894A6E47}" type="pres">
      <dgm:prSet presAssocID="{E18C0D01-E21F-4F6F-88B3-1A2830D15D32}" presName="text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E2B495-2A6A-4920-98B1-F1F3386A70F7}" type="pres">
      <dgm:prSet presAssocID="{EEC2AC73-9C5C-4C74-B87F-9036C572A48D}" presName="sibTrans" presStyleCnt="0"/>
      <dgm:spPr/>
    </dgm:pt>
    <dgm:pt modelId="{2E02D7F4-EF05-4C58-8B77-30A8F47BBA52}" type="pres">
      <dgm:prSet presAssocID="{EDF5128F-69CB-4C56-A5DE-4E2921C91198}" presName="text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CA3530-2A0F-497C-A136-1CA3C361E16E}" type="pres">
      <dgm:prSet presAssocID="{AAD67797-B58D-44AE-8413-BC4827BD86E3}" presName="sibTrans" presStyleCnt="0"/>
      <dgm:spPr/>
    </dgm:pt>
    <dgm:pt modelId="{DB8EFE65-3C08-4E0B-849A-C967E0859DD9}" type="pres">
      <dgm:prSet presAssocID="{79DA31EA-827B-41BE-AA45-E2F891CA9561}" presName="text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A788DA-21A3-49E3-871C-72E2979B4BD0}" type="pres">
      <dgm:prSet presAssocID="{A1256EE4-D1C7-4774-A10F-ABAA8245B5D5}" presName="sibTrans" presStyleCnt="0"/>
      <dgm:spPr/>
    </dgm:pt>
    <dgm:pt modelId="{9C141579-3321-46E1-A689-1DB13810E5E4}" type="pres">
      <dgm:prSet presAssocID="{93B87D19-3B4A-4678-8528-1ED063B9D1C9}" presName="text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192E51-3BE5-4975-A309-EBEC83F2557E}" type="pres">
      <dgm:prSet presAssocID="{D0D40D45-2564-4753-B14C-11C9D6655941}" presName="sibTrans" presStyleCnt="0"/>
      <dgm:spPr/>
    </dgm:pt>
    <dgm:pt modelId="{33F636FF-8E11-4FBE-8B03-50B594591DA1}" type="pres">
      <dgm:prSet presAssocID="{8C71D1FE-B40E-4302-98B9-1211B5E46E9F}" presName="text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B9BBF26-5E5D-424B-9871-9E4B45D59BF0}" type="presOf" srcId="{76A89C4B-3D9D-469C-92A6-85735E65D0DA}" destId="{AFF30CEA-60D3-43A2-8CA3-219907EC8730}" srcOrd="0" destOrd="0" presId="urn:microsoft.com/office/officeart/2005/8/layout/hProcess9"/>
    <dgm:cxn modelId="{AA5CDD8C-B154-4061-B68F-3BCF14A356D3}" type="presOf" srcId="{FBB651F0-BBF5-4661-90EB-281D3586E1A1}" destId="{B812CEA6-7BCA-4058-850B-8BF8CEC11DFE}" srcOrd="0" destOrd="0" presId="urn:microsoft.com/office/officeart/2005/8/layout/hProcess9"/>
    <dgm:cxn modelId="{0CCC6E51-0977-46E3-976D-B1F50C8522AD}" type="presOf" srcId="{79DA31EA-827B-41BE-AA45-E2F891CA9561}" destId="{DB8EFE65-3C08-4E0B-849A-C967E0859DD9}" srcOrd="0" destOrd="0" presId="urn:microsoft.com/office/officeart/2005/8/layout/hProcess9"/>
    <dgm:cxn modelId="{A7BD0B32-C392-4E89-9100-DA981C7DC768}" type="presOf" srcId="{93B87D19-3B4A-4678-8528-1ED063B9D1C9}" destId="{9C141579-3321-46E1-A689-1DB13810E5E4}" srcOrd="0" destOrd="0" presId="urn:microsoft.com/office/officeart/2005/8/layout/hProcess9"/>
    <dgm:cxn modelId="{8129D387-7D28-4D52-9E21-F87C6326E3CB}" srcId="{0215831D-1DC9-41A6-82BC-8918BB6CA9F5}" destId="{79DA31EA-827B-41BE-AA45-E2F891CA9561}" srcOrd="8" destOrd="0" parTransId="{951CCCFC-321E-4C17-985F-80CA2D940B69}" sibTransId="{A1256EE4-D1C7-4774-A10F-ABAA8245B5D5}"/>
    <dgm:cxn modelId="{D3D78059-08D2-4AB1-8DDD-73266A84C829}" type="presOf" srcId="{23BBB12F-179A-4D42-B1B8-D6F7B3ECE3D6}" destId="{C4811F4C-1D40-4440-AA32-C385AFBBE9A0}" srcOrd="0" destOrd="0" presId="urn:microsoft.com/office/officeart/2005/8/layout/hProcess9"/>
    <dgm:cxn modelId="{62FB2144-C349-4B77-80FD-DF1BDC94D949}" srcId="{0215831D-1DC9-41A6-82BC-8918BB6CA9F5}" destId="{EDF5128F-69CB-4C56-A5DE-4E2921C91198}" srcOrd="7" destOrd="0" parTransId="{C43EC590-6C95-4276-82DE-E8A30E790B2A}" sibTransId="{AAD67797-B58D-44AE-8413-BC4827BD86E3}"/>
    <dgm:cxn modelId="{3AD98294-4093-4402-9434-9D5B14F58528}" srcId="{0215831D-1DC9-41A6-82BC-8918BB6CA9F5}" destId="{23BBB12F-179A-4D42-B1B8-D6F7B3ECE3D6}" srcOrd="5" destOrd="0" parTransId="{8E7F1E4A-6D0A-4312-ADE0-848129BE208D}" sibTransId="{69C12FA7-2123-4FC5-AE9A-E171F912B567}"/>
    <dgm:cxn modelId="{CE5CD5E2-89B8-4696-BD3C-E097C815533C}" type="presOf" srcId="{8C71D1FE-B40E-4302-98B9-1211B5E46E9F}" destId="{33F636FF-8E11-4FBE-8B03-50B594591DA1}" srcOrd="0" destOrd="0" presId="urn:microsoft.com/office/officeart/2005/8/layout/hProcess9"/>
    <dgm:cxn modelId="{F7D25FB9-D3CC-4342-8CDF-EE9613DBFD66}" srcId="{0215831D-1DC9-41A6-82BC-8918BB6CA9F5}" destId="{684430A6-21D7-4474-9091-56608C66D33A}" srcOrd="2" destOrd="0" parTransId="{3D736AD9-0255-4033-95E5-D6B3F15A2A24}" sibTransId="{D0AE4659-5865-4165-8E7D-C1DF1BA1B21D}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BD6425C2-1207-4368-AD03-29B2E4928518}" type="presOf" srcId="{E18C0D01-E21F-4F6F-88B3-1A2830D15D32}" destId="{4B990E5D-E7BB-4EDF-8258-A05A894A6E47}" srcOrd="0" destOrd="0" presId="urn:microsoft.com/office/officeart/2005/8/layout/hProcess9"/>
    <dgm:cxn modelId="{3067EFFE-E3F3-4D29-BAAD-C13206CABBD4}" srcId="{0215831D-1DC9-41A6-82BC-8918BB6CA9F5}" destId="{93B87D19-3B4A-4678-8528-1ED063B9D1C9}" srcOrd="9" destOrd="0" parTransId="{41E3C548-A979-48F5-87F5-119BAB8796DC}" sibTransId="{D0D40D45-2564-4753-B14C-11C9D6655941}"/>
    <dgm:cxn modelId="{2D919956-B3F7-4B0E-9E2E-3BA1D61A4704}" srcId="{0215831D-1DC9-41A6-82BC-8918BB6CA9F5}" destId="{76A89C4B-3D9D-469C-92A6-85735E65D0DA}" srcOrd="3" destOrd="0" parTransId="{9B8BE44B-3D06-4048-8943-F3176E4D74C8}" sibTransId="{925775FF-3431-4E6D-9473-9C655E8DE251}"/>
    <dgm:cxn modelId="{C6E3F76D-26D0-45EA-9C9A-540B72D209F1}" type="presOf" srcId="{5A9E62DE-5183-4B31-9AEA-1ACA51CF686A}" destId="{B3543650-FA04-4DD1-B71A-3444B842D242}" srcOrd="0" destOrd="0" presId="urn:microsoft.com/office/officeart/2005/8/layout/hProcess9"/>
    <dgm:cxn modelId="{490D260F-AA07-4D9E-8E13-EAA87B34C4B6}" type="presOf" srcId="{684430A6-21D7-4474-9091-56608C66D33A}" destId="{EB10F143-05FC-462F-BCBA-161B516485FC}" srcOrd="0" destOrd="0" presId="urn:microsoft.com/office/officeart/2005/8/layout/hProcess9"/>
    <dgm:cxn modelId="{34D59B0A-DA84-4D54-98D9-475FA7BEFB5C}" type="presOf" srcId="{EDF5128F-69CB-4C56-A5DE-4E2921C91198}" destId="{2E02D7F4-EF05-4C58-8B77-30A8F47BBA52}" srcOrd="0" destOrd="0" presId="urn:microsoft.com/office/officeart/2005/8/layout/hProcess9"/>
    <dgm:cxn modelId="{AA1F7F51-C590-4660-8053-382D21B0D9D1}" srcId="{0215831D-1DC9-41A6-82BC-8918BB6CA9F5}" destId="{FE47AD6F-EBA1-4510-9E7D-DE46C74A746A}" srcOrd="4" destOrd="0" parTransId="{875EA3AD-A2A6-4BA3-B17D-9E811088C23A}" sibTransId="{4E2FC08F-6BFD-4949-916E-D047A5E8D9ED}"/>
    <dgm:cxn modelId="{1F68677C-FE6A-4BF3-8696-E89FF659BBC7}" srcId="{0215831D-1DC9-41A6-82BC-8918BB6CA9F5}" destId="{E18C0D01-E21F-4F6F-88B3-1A2830D15D32}" srcOrd="6" destOrd="0" parTransId="{B01FD11F-AC46-40E2-AE0A-F2252E608C98}" sibTransId="{EEC2AC73-9C5C-4C74-B87F-9036C572A48D}"/>
    <dgm:cxn modelId="{8E6948F0-D6D4-4AAD-A39F-969A3331497E}" type="presOf" srcId="{0215831D-1DC9-41A6-82BC-8918BB6CA9F5}" destId="{131319A7-7FA4-4235-8119-04DA2B8B8115}" srcOrd="0" destOrd="0" presId="urn:microsoft.com/office/officeart/2005/8/layout/hProcess9"/>
    <dgm:cxn modelId="{E482690B-4820-46FF-A3E8-6E65F1CE616E}" type="presOf" srcId="{FE47AD6F-EBA1-4510-9E7D-DE46C74A746A}" destId="{B68A0743-1CB6-40F2-BF6D-D946F8FC88E5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1B29BE2D-E5CD-4070-A9E3-484351E199DF}" srcId="{0215831D-1DC9-41A6-82BC-8918BB6CA9F5}" destId="{8C71D1FE-B40E-4302-98B9-1211B5E46E9F}" srcOrd="10" destOrd="0" parTransId="{CDF063DA-FA00-4FA9-A389-E798E607858E}" sibTransId="{6F3E5185-1461-4274-B595-4B05B45E5299}"/>
    <dgm:cxn modelId="{9F3A4337-1998-4AB6-9793-13A958702FF1}" type="presParOf" srcId="{131319A7-7FA4-4235-8119-04DA2B8B8115}" destId="{EB784AAE-E30A-4B69-9F66-801737BE9183}" srcOrd="0" destOrd="0" presId="urn:microsoft.com/office/officeart/2005/8/layout/hProcess9"/>
    <dgm:cxn modelId="{B9FABD93-10E9-4DCB-8204-F49DEAF48B3B}" type="presParOf" srcId="{131319A7-7FA4-4235-8119-04DA2B8B8115}" destId="{0476D13B-5D3D-4652-8FA5-4A9CF980625A}" srcOrd="1" destOrd="0" presId="urn:microsoft.com/office/officeart/2005/8/layout/hProcess9"/>
    <dgm:cxn modelId="{51343B6A-5404-4049-A83D-157C4A906C46}" type="presParOf" srcId="{0476D13B-5D3D-4652-8FA5-4A9CF980625A}" destId="{B3543650-FA04-4DD1-B71A-3444B842D242}" srcOrd="0" destOrd="0" presId="urn:microsoft.com/office/officeart/2005/8/layout/hProcess9"/>
    <dgm:cxn modelId="{8BF02DEB-7A79-4862-80E7-435254847972}" type="presParOf" srcId="{0476D13B-5D3D-4652-8FA5-4A9CF980625A}" destId="{B461468A-137C-4EFB-A513-352F0F44F4AE}" srcOrd="1" destOrd="0" presId="urn:microsoft.com/office/officeart/2005/8/layout/hProcess9"/>
    <dgm:cxn modelId="{59F334B6-C83D-4366-A0C6-088AC0388327}" type="presParOf" srcId="{0476D13B-5D3D-4652-8FA5-4A9CF980625A}" destId="{B812CEA6-7BCA-4058-850B-8BF8CEC11DFE}" srcOrd="2" destOrd="0" presId="urn:microsoft.com/office/officeart/2005/8/layout/hProcess9"/>
    <dgm:cxn modelId="{EE88294C-EB53-4EBF-B287-5B4A97F1B838}" type="presParOf" srcId="{0476D13B-5D3D-4652-8FA5-4A9CF980625A}" destId="{D138C32C-120E-49FD-8B59-5D823030B20D}" srcOrd="3" destOrd="0" presId="urn:microsoft.com/office/officeart/2005/8/layout/hProcess9"/>
    <dgm:cxn modelId="{D2EC5607-0637-42A6-B553-96A4CDA22C49}" type="presParOf" srcId="{0476D13B-5D3D-4652-8FA5-4A9CF980625A}" destId="{EB10F143-05FC-462F-BCBA-161B516485FC}" srcOrd="4" destOrd="0" presId="urn:microsoft.com/office/officeart/2005/8/layout/hProcess9"/>
    <dgm:cxn modelId="{221F97F8-17DC-4C48-980D-7D851BBCC41D}" type="presParOf" srcId="{0476D13B-5D3D-4652-8FA5-4A9CF980625A}" destId="{DC37EDE8-D631-4DA0-9EE3-FBD80A4B7192}" srcOrd="5" destOrd="0" presId="urn:microsoft.com/office/officeart/2005/8/layout/hProcess9"/>
    <dgm:cxn modelId="{C0FB5778-F9FB-4857-BA8B-0E230249411B}" type="presParOf" srcId="{0476D13B-5D3D-4652-8FA5-4A9CF980625A}" destId="{AFF30CEA-60D3-43A2-8CA3-219907EC8730}" srcOrd="6" destOrd="0" presId="urn:microsoft.com/office/officeart/2005/8/layout/hProcess9"/>
    <dgm:cxn modelId="{A200CEC1-D8A0-4824-9000-351EADD53413}" type="presParOf" srcId="{0476D13B-5D3D-4652-8FA5-4A9CF980625A}" destId="{A4CA2D74-B39B-4CD2-90E7-65A65743CA7B}" srcOrd="7" destOrd="0" presId="urn:microsoft.com/office/officeart/2005/8/layout/hProcess9"/>
    <dgm:cxn modelId="{D779FEE1-10B4-4A60-A398-27F1B6B89988}" type="presParOf" srcId="{0476D13B-5D3D-4652-8FA5-4A9CF980625A}" destId="{B68A0743-1CB6-40F2-BF6D-D946F8FC88E5}" srcOrd="8" destOrd="0" presId="urn:microsoft.com/office/officeart/2005/8/layout/hProcess9"/>
    <dgm:cxn modelId="{30AE1FDE-EB3D-4F15-975B-71B473DF2CBD}" type="presParOf" srcId="{0476D13B-5D3D-4652-8FA5-4A9CF980625A}" destId="{17D3B6F5-3220-4F2A-A467-C8D0B85463F0}" srcOrd="9" destOrd="0" presId="urn:microsoft.com/office/officeart/2005/8/layout/hProcess9"/>
    <dgm:cxn modelId="{70562BA1-C580-4E1D-9C18-B95EBFDC0A76}" type="presParOf" srcId="{0476D13B-5D3D-4652-8FA5-4A9CF980625A}" destId="{C4811F4C-1D40-4440-AA32-C385AFBBE9A0}" srcOrd="10" destOrd="0" presId="urn:microsoft.com/office/officeart/2005/8/layout/hProcess9"/>
    <dgm:cxn modelId="{CE802711-F523-4AA1-9F67-E2B864A70320}" type="presParOf" srcId="{0476D13B-5D3D-4652-8FA5-4A9CF980625A}" destId="{147028BC-861A-4686-9E5F-53503B7CDC6D}" srcOrd="11" destOrd="0" presId="urn:microsoft.com/office/officeart/2005/8/layout/hProcess9"/>
    <dgm:cxn modelId="{B75AEE21-B12C-436D-8B37-6573236050ED}" type="presParOf" srcId="{0476D13B-5D3D-4652-8FA5-4A9CF980625A}" destId="{4B990E5D-E7BB-4EDF-8258-A05A894A6E47}" srcOrd="12" destOrd="0" presId="urn:microsoft.com/office/officeart/2005/8/layout/hProcess9"/>
    <dgm:cxn modelId="{9D9D9B5B-CF91-4338-BA87-F013EE24B221}" type="presParOf" srcId="{0476D13B-5D3D-4652-8FA5-4A9CF980625A}" destId="{E7E2B495-2A6A-4920-98B1-F1F3386A70F7}" srcOrd="13" destOrd="0" presId="urn:microsoft.com/office/officeart/2005/8/layout/hProcess9"/>
    <dgm:cxn modelId="{D378BCBB-DE3D-4EEA-BCCD-4C8713640651}" type="presParOf" srcId="{0476D13B-5D3D-4652-8FA5-4A9CF980625A}" destId="{2E02D7F4-EF05-4C58-8B77-30A8F47BBA52}" srcOrd="14" destOrd="0" presId="urn:microsoft.com/office/officeart/2005/8/layout/hProcess9"/>
    <dgm:cxn modelId="{DB9DB5A2-B98C-425D-8607-FCB9349D9B98}" type="presParOf" srcId="{0476D13B-5D3D-4652-8FA5-4A9CF980625A}" destId="{E9CA3530-2A0F-497C-A136-1CA3C361E16E}" srcOrd="15" destOrd="0" presId="urn:microsoft.com/office/officeart/2005/8/layout/hProcess9"/>
    <dgm:cxn modelId="{D279414E-E2C5-4E96-9B73-86C920AF1D6C}" type="presParOf" srcId="{0476D13B-5D3D-4652-8FA5-4A9CF980625A}" destId="{DB8EFE65-3C08-4E0B-849A-C967E0859DD9}" srcOrd="16" destOrd="0" presId="urn:microsoft.com/office/officeart/2005/8/layout/hProcess9"/>
    <dgm:cxn modelId="{D606FB6D-4131-4560-90B2-812D91DBB4D5}" type="presParOf" srcId="{0476D13B-5D3D-4652-8FA5-4A9CF980625A}" destId="{EFA788DA-21A3-49E3-871C-72E2979B4BD0}" srcOrd="17" destOrd="0" presId="urn:microsoft.com/office/officeart/2005/8/layout/hProcess9"/>
    <dgm:cxn modelId="{308E074E-9505-40DB-B15C-972FD6C3D269}" type="presParOf" srcId="{0476D13B-5D3D-4652-8FA5-4A9CF980625A}" destId="{9C141579-3321-46E1-A689-1DB13810E5E4}" srcOrd="18" destOrd="0" presId="urn:microsoft.com/office/officeart/2005/8/layout/hProcess9"/>
    <dgm:cxn modelId="{7AAB94DB-EAA9-4566-AF44-FB3E6FB25A29}" type="presParOf" srcId="{0476D13B-5D3D-4652-8FA5-4A9CF980625A}" destId="{28192E51-3BE5-4975-A309-EBEC83F2557E}" srcOrd="19" destOrd="0" presId="urn:microsoft.com/office/officeart/2005/8/layout/hProcess9"/>
    <dgm:cxn modelId="{AF6C9654-82AF-47F5-B99C-593B3F1DCD9D}" type="presParOf" srcId="{0476D13B-5D3D-4652-8FA5-4A9CF980625A}" destId="{33F636FF-8E11-4FBE-8B03-50B594591DA1}" srcOrd="2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dirty="0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8E0E74A2-04F2-4F4D-8EA9-C019DE92CB1F}">
      <dgm:prSet phldrT="[Metin]" custT="1"/>
      <dgm:spPr/>
      <dgm:t>
        <a:bodyPr vert="vert270"/>
        <a:lstStyle/>
        <a:p>
          <a:r>
            <a:rPr lang="tr-TR" sz="1800" b="0" i="0" u="none" dirty="0" smtClean="0"/>
            <a:t>Karaköy sapağı Otobüs durağı</a:t>
          </a:r>
          <a:r>
            <a:rPr lang="tr-TR" sz="2400" b="0" i="0" u="none" dirty="0" smtClean="0"/>
            <a:t>	</a:t>
          </a:r>
          <a:endParaRPr lang="tr-TR" sz="2400" b="1" cap="small" baseline="0" dirty="0"/>
        </a:p>
      </dgm:t>
    </dgm:pt>
    <dgm:pt modelId="{2823E2AD-6845-46BC-A7E0-3940289227D2}" type="parTrans" cxnId="{3DBDEDB8-7559-4698-835C-013A321F0B13}">
      <dgm:prSet/>
      <dgm:spPr/>
      <dgm:t>
        <a:bodyPr/>
        <a:lstStyle/>
        <a:p>
          <a:endParaRPr lang="tr-TR"/>
        </a:p>
      </dgm:t>
    </dgm:pt>
    <dgm:pt modelId="{16526EC9-DFF3-4EAD-B178-7E6443AEF2EA}" type="sibTrans" cxnId="{3DBDEDB8-7559-4698-835C-013A321F0B13}">
      <dgm:prSet/>
      <dgm:spPr/>
      <dgm:t>
        <a:bodyPr/>
        <a:lstStyle/>
        <a:p>
          <a:endParaRPr lang="tr-TR"/>
        </a:p>
      </dgm:t>
    </dgm:pt>
    <dgm:pt modelId="{D851416A-D64B-47CC-A801-88590727F049}">
      <dgm:prSet phldrT="[Metin]" custT="1"/>
      <dgm:spPr/>
      <dgm:t>
        <a:bodyPr vert="vert270"/>
        <a:lstStyle/>
        <a:p>
          <a:r>
            <a:rPr lang="tr-TR" sz="2400" b="0" i="0" u="none" dirty="0" smtClean="0"/>
            <a:t>D 100 Karayolu	</a:t>
          </a:r>
          <a:endParaRPr lang="tr-TR" sz="2400" b="1" cap="small" baseline="0" dirty="0"/>
        </a:p>
      </dgm:t>
    </dgm:pt>
    <dgm:pt modelId="{E55B5CA0-0A83-4EFC-9EA8-9F5AA5FBD9F2}" type="parTrans" cxnId="{03344DB4-FB55-4D93-93DA-12006046EE1F}">
      <dgm:prSet/>
      <dgm:spPr/>
      <dgm:t>
        <a:bodyPr/>
        <a:lstStyle/>
        <a:p>
          <a:endParaRPr lang="tr-TR"/>
        </a:p>
      </dgm:t>
    </dgm:pt>
    <dgm:pt modelId="{6AA3257C-437B-4964-B9C7-2F8E552BBFC9}" type="sibTrans" cxnId="{03344DB4-FB55-4D93-93DA-12006046EE1F}">
      <dgm:prSet/>
      <dgm:spPr/>
      <dgm:t>
        <a:bodyPr/>
        <a:lstStyle/>
        <a:p>
          <a:endParaRPr lang="tr-TR"/>
        </a:p>
      </dgm:t>
    </dgm:pt>
    <dgm:pt modelId="{0A372FD2-52B1-4179-9591-1149A068CB02}">
      <dgm:prSet phldrT="[Metin]" custT="1"/>
      <dgm:spPr/>
      <dgm:t>
        <a:bodyPr vert="vert270"/>
        <a:lstStyle/>
        <a:p>
          <a:r>
            <a:rPr lang="tr-TR" sz="2400" b="0" i="0" u="none" dirty="0" smtClean="0"/>
            <a:t>Karaköy TOKİ 1. Etap Önü</a:t>
          </a:r>
          <a:endParaRPr lang="tr-TR" sz="2400" b="1" cap="small" baseline="0" dirty="0"/>
        </a:p>
      </dgm:t>
    </dgm:pt>
    <dgm:pt modelId="{0B19CB61-EBB3-46C3-BB77-AE5097C487CF}" type="parTrans" cxnId="{EAF86515-4D56-4741-AC09-853536BE80C5}">
      <dgm:prSet/>
      <dgm:spPr/>
      <dgm:t>
        <a:bodyPr/>
        <a:lstStyle/>
        <a:p>
          <a:endParaRPr lang="tr-TR"/>
        </a:p>
      </dgm:t>
    </dgm:pt>
    <dgm:pt modelId="{059E0A9B-9C55-48F2-A1FF-3080E4D70FAD}" type="sibTrans" cxnId="{EAF86515-4D56-4741-AC09-853536BE80C5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1785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D58B1B57-E8CE-46E8-AE1B-10731EF48AA8}" type="pres">
      <dgm:prSet presAssocID="{8E0E74A2-04F2-4F4D-8EA9-C019DE92CB1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845A09-F638-4390-B537-E5B9ABE0EC8F}" type="pres">
      <dgm:prSet presAssocID="{16526EC9-DFF3-4EAD-B178-7E6443AEF2EA}" presName="sibTrans" presStyleCnt="0"/>
      <dgm:spPr/>
    </dgm:pt>
    <dgm:pt modelId="{C0BA6F69-17F3-4376-B6A6-AFFCA3FB1F0C}" type="pres">
      <dgm:prSet presAssocID="{D851416A-D64B-47CC-A801-88590727F04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F0EEA-6A7F-4CCF-BB82-87540837127D}" type="pres">
      <dgm:prSet presAssocID="{6AA3257C-437B-4964-B9C7-2F8E552BBFC9}" presName="sibTrans" presStyleCnt="0"/>
      <dgm:spPr/>
    </dgm:pt>
    <dgm:pt modelId="{A7273A8C-231D-4597-A35B-6CA992882D81}" type="pres">
      <dgm:prSet presAssocID="{0A372FD2-52B1-4179-9591-1149A068CB0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8ED7DE08-10E2-4583-84B6-14B753FDA86D}" type="presOf" srcId="{8E0E74A2-04F2-4F4D-8EA9-C019DE92CB1F}" destId="{D58B1B57-E8CE-46E8-AE1B-10731EF48AA8}" srcOrd="0" destOrd="0" presId="urn:microsoft.com/office/officeart/2005/8/layout/hProcess9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FE4162E3-A43E-4D8D-8BCD-398098FAF0CD}" type="presOf" srcId="{5A9E62DE-5183-4B31-9AEA-1ACA51CF686A}" destId="{B3543650-FA04-4DD1-B71A-3444B842D242}" srcOrd="0" destOrd="0" presId="urn:microsoft.com/office/officeart/2005/8/layout/hProcess9"/>
    <dgm:cxn modelId="{3DBDEDB8-7559-4698-835C-013A321F0B13}" srcId="{0215831D-1DC9-41A6-82BC-8918BB6CA9F5}" destId="{8E0E74A2-04F2-4F4D-8EA9-C019DE92CB1F}" srcOrd="2" destOrd="0" parTransId="{2823E2AD-6845-46BC-A7E0-3940289227D2}" sibTransId="{16526EC9-DFF3-4EAD-B178-7E6443AEF2EA}"/>
    <dgm:cxn modelId="{AE35D28E-3C99-4BFC-BC46-056A7E2A4E36}" type="presOf" srcId="{262032E4-CCB5-4E16-9DD0-637903055D8D}" destId="{D0812A06-81BA-41F1-9030-12688F520E9F}" srcOrd="0" destOrd="0" presId="urn:microsoft.com/office/officeart/2005/8/layout/hProcess9"/>
    <dgm:cxn modelId="{B112C6E5-3D36-4A94-AE7F-BF8FC414C914}" type="presOf" srcId="{0A372FD2-52B1-4179-9591-1149A068CB02}" destId="{A7273A8C-231D-4597-A35B-6CA992882D81}" srcOrd="0" destOrd="0" presId="urn:microsoft.com/office/officeart/2005/8/layout/hProcess9"/>
    <dgm:cxn modelId="{88F19129-EEFF-4A0D-ABEF-09B37BED7AA4}" type="presOf" srcId="{0215831D-1DC9-41A6-82BC-8918BB6CA9F5}" destId="{131319A7-7FA4-4235-8119-04DA2B8B8115}" srcOrd="0" destOrd="0" presId="urn:microsoft.com/office/officeart/2005/8/layout/hProcess9"/>
    <dgm:cxn modelId="{03344DB4-FB55-4D93-93DA-12006046EE1F}" srcId="{0215831D-1DC9-41A6-82BC-8918BB6CA9F5}" destId="{D851416A-D64B-47CC-A801-88590727F049}" srcOrd="3" destOrd="0" parTransId="{E55B5CA0-0A83-4EFC-9EA8-9F5AA5FBD9F2}" sibTransId="{6AA3257C-437B-4964-B9C7-2F8E552BBFC9}"/>
    <dgm:cxn modelId="{EAF86515-4D56-4741-AC09-853536BE80C5}" srcId="{0215831D-1DC9-41A6-82BC-8918BB6CA9F5}" destId="{0A372FD2-52B1-4179-9591-1149A068CB02}" srcOrd="4" destOrd="0" parTransId="{0B19CB61-EBB3-46C3-BB77-AE5097C487CF}" sibTransId="{059E0A9B-9C55-48F2-A1FF-3080E4D70FAD}"/>
    <dgm:cxn modelId="{36E04108-E3CE-429F-A292-F4BBA39D63A7}" type="presOf" srcId="{D851416A-D64B-47CC-A801-88590727F049}" destId="{C0BA6F69-17F3-4376-B6A6-AFFCA3FB1F0C}" srcOrd="0" destOrd="0" presId="urn:microsoft.com/office/officeart/2005/8/layout/hProcess9"/>
    <dgm:cxn modelId="{BB913DE6-D31A-4BF1-84C2-EAE0DE229441}" type="presParOf" srcId="{131319A7-7FA4-4235-8119-04DA2B8B8115}" destId="{EB784AAE-E30A-4B69-9F66-801737BE9183}" srcOrd="0" destOrd="0" presId="urn:microsoft.com/office/officeart/2005/8/layout/hProcess9"/>
    <dgm:cxn modelId="{5E066866-EB5D-4E9E-9D63-DD44D4E4F412}" type="presParOf" srcId="{131319A7-7FA4-4235-8119-04DA2B8B8115}" destId="{0476D13B-5D3D-4652-8FA5-4A9CF980625A}" srcOrd="1" destOrd="0" presId="urn:microsoft.com/office/officeart/2005/8/layout/hProcess9"/>
    <dgm:cxn modelId="{C51E1857-A0C7-4FE6-9FB4-0F31209AE027}" type="presParOf" srcId="{0476D13B-5D3D-4652-8FA5-4A9CF980625A}" destId="{B3543650-FA04-4DD1-B71A-3444B842D242}" srcOrd="0" destOrd="0" presId="urn:microsoft.com/office/officeart/2005/8/layout/hProcess9"/>
    <dgm:cxn modelId="{D6AE36D9-3A68-4085-8BB3-15F2B93D78DD}" type="presParOf" srcId="{0476D13B-5D3D-4652-8FA5-4A9CF980625A}" destId="{B461468A-137C-4EFB-A513-352F0F44F4AE}" srcOrd="1" destOrd="0" presId="urn:microsoft.com/office/officeart/2005/8/layout/hProcess9"/>
    <dgm:cxn modelId="{7B1FC616-B49C-482A-B9B0-C26C5F9D4405}" type="presParOf" srcId="{0476D13B-5D3D-4652-8FA5-4A9CF980625A}" destId="{D0812A06-81BA-41F1-9030-12688F520E9F}" srcOrd="2" destOrd="0" presId="urn:microsoft.com/office/officeart/2005/8/layout/hProcess9"/>
    <dgm:cxn modelId="{85A30019-2809-47B6-9D98-7312FFD7D44D}" type="presParOf" srcId="{0476D13B-5D3D-4652-8FA5-4A9CF980625A}" destId="{8E07C6DF-07FE-4B48-85D2-736570691BB8}" srcOrd="3" destOrd="0" presId="urn:microsoft.com/office/officeart/2005/8/layout/hProcess9"/>
    <dgm:cxn modelId="{5613DBC3-6DA9-40FD-9422-FA1888AE4F4C}" type="presParOf" srcId="{0476D13B-5D3D-4652-8FA5-4A9CF980625A}" destId="{D58B1B57-E8CE-46E8-AE1B-10731EF48AA8}" srcOrd="4" destOrd="0" presId="urn:microsoft.com/office/officeart/2005/8/layout/hProcess9"/>
    <dgm:cxn modelId="{5FCEDD17-91C6-4A2E-BCD4-9ECE682D71B8}" type="presParOf" srcId="{0476D13B-5D3D-4652-8FA5-4A9CF980625A}" destId="{F8845A09-F638-4390-B537-E5B9ABE0EC8F}" srcOrd="5" destOrd="0" presId="urn:microsoft.com/office/officeart/2005/8/layout/hProcess9"/>
    <dgm:cxn modelId="{74DCE8EE-0730-494A-9B6C-4B18B993B59E}" type="presParOf" srcId="{0476D13B-5D3D-4652-8FA5-4A9CF980625A}" destId="{C0BA6F69-17F3-4376-B6A6-AFFCA3FB1F0C}" srcOrd="6" destOrd="0" presId="urn:microsoft.com/office/officeart/2005/8/layout/hProcess9"/>
    <dgm:cxn modelId="{EB2238A5-7F9D-40C7-826D-189E484F63A0}" type="presParOf" srcId="{0476D13B-5D3D-4652-8FA5-4A9CF980625A}" destId="{85AF0EEA-6A7F-4CCF-BB82-87540837127D}" srcOrd="7" destOrd="0" presId="urn:microsoft.com/office/officeart/2005/8/layout/hProcess9"/>
    <dgm:cxn modelId="{EF946227-73D0-4112-B711-0B0218B58358}" type="presParOf" srcId="{0476D13B-5D3D-4652-8FA5-4A9CF980625A}" destId="{A7273A8C-231D-4597-A35B-6CA992882D8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8E0E74A2-04F2-4F4D-8EA9-C019DE92CB1F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KAMPÜS KARAKÖY TOKİ 2.ETAP ALT BEL. OTOB.DUR.</a:t>
          </a:r>
          <a:endParaRPr lang="tr-TR" sz="2000" b="1" cap="small" baseline="0" dirty="0"/>
        </a:p>
      </dgm:t>
    </dgm:pt>
    <dgm:pt modelId="{2823E2AD-6845-46BC-A7E0-3940289227D2}" type="parTrans" cxnId="{3DBDEDB8-7559-4698-835C-013A321F0B13}">
      <dgm:prSet/>
      <dgm:spPr/>
      <dgm:t>
        <a:bodyPr/>
        <a:lstStyle/>
        <a:p>
          <a:endParaRPr lang="tr-TR"/>
        </a:p>
      </dgm:t>
    </dgm:pt>
    <dgm:pt modelId="{16526EC9-DFF3-4EAD-B178-7E6443AEF2EA}" type="sibTrans" cxnId="{3DBDEDB8-7559-4698-835C-013A321F0B13}">
      <dgm:prSet/>
      <dgm:spPr/>
      <dgm:t>
        <a:bodyPr/>
        <a:lstStyle/>
        <a:p>
          <a:endParaRPr lang="tr-TR"/>
        </a:p>
      </dgm:t>
    </dgm:pt>
    <dgm:pt modelId="{D851416A-D64B-47CC-A801-88590727F049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Karaköy </a:t>
          </a:r>
          <a:r>
            <a:rPr lang="tr-TR" sz="2000" b="1" cap="small" baseline="0" dirty="0" err="1" smtClean="0"/>
            <a:t>Toki</a:t>
          </a:r>
          <a:r>
            <a:rPr lang="tr-TR" sz="2000" b="1" cap="small" baseline="0" dirty="0" smtClean="0"/>
            <a:t> 2. etap Üst Belediye Otobüs durağı</a:t>
          </a:r>
          <a:endParaRPr lang="tr-TR" sz="2000" b="1" cap="small" baseline="0" dirty="0"/>
        </a:p>
      </dgm:t>
    </dgm:pt>
    <dgm:pt modelId="{E55B5CA0-0A83-4EFC-9EA8-9F5AA5FBD9F2}" type="parTrans" cxnId="{03344DB4-FB55-4D93-93DA-12006046EE1F}">
      <dgm:prSet/>
      <dgm:spPr/>
      <dgm:t>
        <a:bodyPr/>
        <a:lstStyle/>
        <a:p>
          <a:endParaRPr lang="tr-TR"/>
        </a:p>
      </dgm:t>
    </dgm:pt>
    <dgm:pt modelId="{6AA3257C-437B-4964-B9C7-2F8E552BBFC9}" type="sibTrans" cxnId="{03344DB4-FB55-4D93-93DA-12006046EE1F}">
      <dgm:prSet/>
      <dgm:spPr/>
      <dgm:t>
        <a:bodyPr/>
        <a:lstStyle/>
        <a:p>
          <a:endParaRPr lang="tr-TR"/>
        </a:p>
      </dgm:t>
    </dgm:pt>
    <dgm:pt modelId="{0A372FD2-52B1-4179-9591-1149A068CB02}">
      <dgm:prSet phldrT="[Metin]" custT="1"/>
      <dgm:spPr/>
      <dgm:t>
        <a:bodyPr vert="vert270"/>
        <a:lstStyle/>
        <a:p>
          <a:r>
            <a:rPr lang="tr-TR" sz="2000" b="0" i="0" u="none" dirty="0" smtClean="0"/>
            <a:t>Karaköy Sapağı Otobüs Durağı</a:t>
          </a:r>
          <a:endParaRPr lang="tr-TR" sz="2000" b="1" cap="small" baseline="0" dirty="0"/>
        </a:p>
      </dgm:t>
    </dgm:pt>
    <dgm:pt modelId="{0B19CB61-EBB3-46C3-BB77-AE5097C487CF}" type="parTrans" cxnId="{EAF86515-4D56-4741-AC09-853536BE80C5}">
      <dgm:prSet/>
      <dgm:spPr/>
      <dgm:t>
        <a:bodyPr/>
        <a:lstStyle/>
        <a:p>
          <a:endParaRPr lang="tr-TR"/>
        </a:p>
      </dgm:t>
    </dgm:pt>
    <dgm:pt modelId="{059E0A9B-9C55-48F2-A1FF-3080E4D70FAD}" type="sibTrans" cxnId="{EAF86515-4D56-4741-AC09-853536BE80C5}">
      <dgm:prSet/>
      <dgm:spPr/>
      <dgm:t>
        <a:bodyPr/>
        <a:lstStyle/>
        <a:p>
          <a:endParaRPr lang="tr-TR"/>
        </a:p>
      </dgm:t>
    </dgm:pt>
    <dgm:pt modelId="{9A76AD56-2463-423D-95E7-85012800DED5}">
      <dgm:prSet phldrT="[Metin]" custT="1"/>
      <dgm:spPr/>
      <dgm:t>
        <a:bodyPr vert="vert270"/>
        <a:lstStyle/>
        <a:p>
          <a:r>
            <a:rPr lang="tr-TR" sz="2000" b="1" cap="small" baseline="0" dirty="0" smtClean="0"/>
            <a:t>D100 KARAYOLU</a:t>
          </a:r>
        </a:p>
      </dgm:t>
    </dgm:pt>
    <dgm:pt modelId="{D178653F-55BC-4475-B5E4-58A1C21EA0C8}" type="parTrans" cxnId="{C67EC1AE-1119-4D03-816E-D41A620CBA32}">
      <dgm:prSet/>
      <dgm:spPr/>
      <dgm:t>
        <a:bodyPr/>
        <a:lstStyle/>
        <a:p>
          <a:endParaRPr lang="tr-TR"/>
        </a:p>
      </dgm:t>
    </dgm:pt>
    <dgm:pt modelId="{6C19A01D-AC82-462A-BACD-474C193EFF6B}" type="sibTrans" cxnId="{C67EC1AE-1119-4D03-816E-D41A620CBA32}">
      <dgm:prSet/>
      <dgm:spPr/>
      <dgm:t>
        <a:bodyPr/>
        <a:lstStyle/>
        <a:p>
          <a:endParaRPr lang="tr-TR"/>
        </a:p>
      </dgm:t>
    </dgm:pt>
    <dgm:pt modelId="{25E8C25E-338A-450F-847C-B68B662D7BBF}">
      <dgm:prSet custT="1"/>
      <dgm:spPr/>
      <dgm:t>
        <a:bodyPr vert="vert270"/>
        <a:lstStyle/>
        <a:p>
          <a:r>
            <a:rPr lang="tr-TR" sz="2000" dirty="0" smtClean="0"/>
            <a:t>KAMPÜS</a:t>
          </a:r>
          <a:endParaRPr lang="tr-TR" sz="2000" dirty="0"/>
        </a:p>
      </dgm:t>
    </dgm:pt>
    <dgm:pt modelId="{6D953CA6-E541-47C0-98F8-C6BCBF0EA1E8}" type="parTrans" cxnId="{D7885E7E-921D-434F-85ED-719CEA5D7E24}">
      <dgm:prSet/>
      <dgm:spPr/>
      <dgm:t>
        <a:bodyPr/>
        <a:lstStyle/>
        <a:p>
          <a:endParaRPr lang="tr-TR"/>
        </a:p>
      </dgm:t>
    </dgm:pt>
    <dgm:pt modelId="{2D027B2F-1E7D-49D5-9888-E55B95A9D467}" type="sibTrans" cxnId="{D7885E7E-921D-434F-85ED-719CEA5D7E24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2194" custLinFactNeighborY="2519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58B1B57-E8CE-46E8-AE1B-10731EF48AA8}" type="pres">
      <dgm:prSet presAssocID="{8E0E74A2-04F2-4F4D-8EA9-C019DE92CB1F}" presName="textNode" presStyleLbl="node1" presStyleIdx="1" presStyleCnt="6" custLinFactNeighborX="-38662" custLinFactNeighborY="-570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845A09-F638-4390-B537-E5B9ABE0EC8F}" type="pres">
      <dgm:prSet presAssocID="{16526EC9-DFF3-4EAD-B178-7E6443AEF2EA}" presName="sibTrans" presStyleCnt="0"/>
      <dgm:spPr/>
    </dgm:pt>
    <dgm:pt modelId="{C0BA6F69-17F3-4376-B6A6-AFFCA3FB1F0C}" type="pres">
      <dgm:prSet presAssocID="{D851416A-D64B-47CC-A801-88590727F049}" presName="textNode" presStyleLbl="node1" presStyleIdx="2" presStyleCnt="6" custLinFactNeighborX="31265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F0EEA-6A7F-4CCF-BB82-87540837127D}" type="pres">
      <dgm:prSet presAssocID="{6AA3257C-437B-4964-B9C7-2F8E552BBFC9}" presName="sibTrans" presStyleCnt="0"/>
      <dgm:spPr/>
    </dgm:pt>
    <dgm:pt modelId="{A7273A8C-231D-4597-A35B-6CA992882D81}" type="pres">
      <dgm:prSet presAssocID="{0A372FD2-52B1-4179-9591-1149A068CB02}" presName="textNode" presStyleLbl="node1" presStyleIdx="3" presStyleCnt="6" custLinFactX="100000" custLinFactNeighborX="179184" custLinFactNeighborY="-94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BDFEDE-D9C4-4BBD-B931-7246ABF7A8CB}" type="pres">
      <dgm:prSet presAssocID="{059E0A9B-9C55-48F2-A1FF-3080E4D70FAD}" presName="sibTrans" presStyleCnt="0"/>
      <dgm:spPr/>
    </dgm:pt>
    <dgm:pt modelId="{5799C7B9-1833-4EA8-8439-995BE8B6DE56}" type="pres">
      <dgm:prSet presAssocID="{9A76AD56-2463-423D-95E7-85012800DED5}" presName="textNode" presStyleLbl="node1" presStyleIdx="4" presStyleCnt="6" custLinFactX="-87348" custLinFactNeighborX="-100000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4C65DE-5DA2-457A-A90D-8AB2BB39EB45}" type="pres">
      <dgm:prSet presAssocID="{6C19A01D-AC82-462A-BACD-474C193EFF6B}" presName="sibTrans" presStyleCnt="0"/>
      <dgm:spPr/>
    </dgm:pt>
    <dgm:pt modelId="{EEAAE4FB-5E4F-4A7A-8497-845F2D4BB22F}" type="pres">
      <dgm:prSet presAssocID="{25E8C25E-338A-450F-847C-B68B662D7BBF}" presName="textNode" presStyleLbl="node1" presStyleIdx="5" presStyleCnt="6" custLinFactNeighborX="45589" custLinFactNeighborY="-94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0FA2B67C-EB62-490B-83FB-6F952A3A744F}" type="presOf" srcId="{5A9E62DE-5183-4B31-9AEA-1ACA51CF686A}" destId="{B3543650-FA04-4DD1-B71A-3444B842D242}" srcOrd="0" destOrd="0" presId="urn:microsoft.com/office/officeart/2005/8/layout/hProcess9"/>
    <dgm:cxn modelId="{5EF76B4B-E8AE-452D-B2D6-CB3BEEA5D52E}" type="presOf" srcId="{D851416A-D64B-47CC-A801-88590727F049}" destId="{C0BA6F69-17F3-4376-B6A6-AFFCA3FB1F0C}" srcOrd="0" destOrd="0" presId="urn:microsoft.com/office/officeart/2005/8/layout/hProcess9"/>
    <dgm:cxn modelId="{A1EE38B3-1530-448D-8871-C2F9D2849721}" type="presOf" srcId="{0215831D-1DC9-41A6-82BC-8918BB6CA9F5}" destId="{131319A7-7FA4-4235-8119-04DA2B8B8115}" srcOrd="0" destOrd="0" presId="urn:microsoft.com/office/officeart/2005/8/layout/hProcess9"/>
    <dgm:cxn modelId="{D7885E7E-921D-434F-85ED-719CEA5D7E24}" srcId="{0215831D-1DC9-41A6-82BC-8918BB6CA9F5}" destId="{25E8C25E-338A-450F-847C-B68B662D7BBF}" srcOrd="5" destOrd="0" parTransId="{6D953CA6-E541-47C0-98F8-C6BCBF0EA1E8}" sibTransId="{2D027B2F-1E7D-49D5-9888-E55B95A9D467}"/>
    <dgm:cxn modelId="{3DBDEDB8-7559-4698-835C-013A321F0B13}" srcId="{0215831D-1DC9-41A6-82BC-8918BB6CA9F5}" destId="{8E0E74A2-04F2-4F4D-8EA9-C019DE92CB1F}" srcOrd="1" destOrd="0" parTransId="{2823E2AD-6845-46BC-A7E0-3940289227D2}" sibTransId="{16526EC9-DFF3-4EAD-B178-7E6443AEF2EA}"/>
    <dgm:cxn modelId="{C67EC1AE-1119-4D03-816E-D41A620CBA32}" srcId="{0215831D-1DC9-41A6-82BC-8918BB6CA9F5}" destId="{9A76AD56-2463-423D-95E7-85012800DED5}" srcOrd="4" destOrd="0" parTransId="{D178653F-55BC-4475-B5E4-58A1C21EA0C8}" sibTransId="{6C19A01D-AC82-462A-BACD-474C193EFF6B}"/>
    <dgm:cxn modelId="{55322ED4-E1C6-4AB2-892C-BBA7BD430493}" type="presOf" srcId="{8E0E74A2-04F2-4F4D-8EA9-C019DE92CB1F}" destId="{D58B1B57-E8CE-46E8-AE1B-10731EF48AA8}" srcOrd="0" destOrd="0" presId="urn:microsoft.com/office/officeart/2005/8/layout/hProcess9"/>
    <dgm:cxn modelId="{8F529DEA-D457-44F5-B0BB-F4CC7FDFC4A6}" type="presOf" srcId="{25E8C25E-338A-450F-847C-B68B662D7BBF}" destId="{EEAAE4FB-5E4F-4A7A-8497-845F2D4BB22F}" srcOrd="0" destOrd="0" presId="urn:microsoft.com/office/officeart/2005/8/layout/hProcess9"/>
    <dgm:cxn modelId="{03344DB4-FB55-4D93-93DA-12006046EE1F}" srcId="{0215831D-1DC9-41A6-82BC-8918BB6CA9F5}" destId="{D851416A-D64B-47CC-A801-88590727F049}" srcOrd="2" destOrd="0" parTransId="{E55B5CA0-0A83-4EFC-9EA8-9F5AA5FBD9F2}" sibTransId="{6AA3257C-437B-4964-B9C7-2F8E552BBFC9}"/>
    <dgm:cxn modelId="{9376A637-EB46-4ADF-BBDE-EFD11B294ED1}" type="presOf" srcId="{0A372FD2-52B1-4179-9591-1149A068CB02}" destId="{A7273A8C-231D-4597-A35B-6CA992882D81}" srcOrd="0" destOrd="0" presId="urn:microsoft.com/office/officeart/2005/8/layout/hProcess9"/>
    <dgm:cxn modelId="{EAF86515-4D56-4741-AC09-853536BE80C5}" srcId="{0215831D-1DC9-41A6-82BC-8918BB6CA9F5}" destId="{0A372FD2-52B1-4179-9591-1149A068CB02}" srcOrd="3" destOrd="0" parTransId="{0B19CB61-EBB3-46C3-BB77-AE5097C487CF}" sibTransId="{059E0A9B-9C55-48F2-A1FF-3080E4D70FAD}"/>
    <dgm:cxn modelId="{6E161C96-74A7-4B6F-A1AF-275FC919A431}" type="presOf" srcId="{9A76AD56-2463-423D-95E7-85012800DED5}" destId="{5799C7B9-1833-4EA8-8439-995BE8B6DE56}" srcOrd="0" destOrd="0" presId="urn:microsoft.com/office/officeart/2005/8/layout/hProcess9"/>
    <dgm:cxn modelId="{A0FF3DF8-2662-4CF3-8F84-8E7CDC8386FC}" type="presParOf" srcId="{131319A7-7FA4-4235-8119-04DA2B8B8115}" destId="{EB784AAE-E30A-4B69-9F66-801737BE9183}" srcOrd="0" destOrd="0" presId="urn:microsoft.com/office/officeart/2005/8/layout/hProcess9"/>
    <dgm:cxn modelId="{17E883AA-08D5-419B-A77B-D53D309E10F1}" type="presParOf" srcId="{131319A7-7FA4-4235-8119-04DA2B8B8115}" destId="{0476D13B-5D3D-4652-8FA5-4A9CF980625A}" srcOrd="1" destOrd="0" presId="urn:microsoft.com/office/officeart/2005/8/layout/hProcess9"/>
    <dgm:cxn modelId="{D7B423C6-F861-4B62-B185-D167BE417818}" type="presParOf" srcId="{0476D13B-5D3D-4652-8FA5-4A9CF980625A}" destId="{B3543650-FA04-4DD1-B71A-3444B842D242}" srcOrd="0" destOrd="0" presId="urn:microsoft.com/office/officeart/2005/8/layout/hProcess9"/>
    <dgm:cxn modelId="{63899539-B7F5-4380-859C-806AB86721DE}" type="presParOf" srcId="{0476D13B-5D3D-4652-8FA5-4A9CF980625A}" destId="{B461468A-137C-4EFB-A513-352F0F44F4AE}" srcOrd="1" destOrd="0" presId="urn:microsoft.com/office/officeart/2005/8/layout/hProcess9"/>
    <dgm:cxn modelId="{39C8A75C-B0AE-4444-9EDF-ADFEE4E63494}" type="presParOf" srcId="{0476D13B-5D3D-4652-8FA5-4A9CF980625A}" destId="{D58B1B57-E8CE-46E8-AE1B-10731EF48AA8}" srcOrd="2" destOrd="0" presId="urn:microsoft.com/office/officeart/2005/8/layout/hProcess9"/>
    <dgm:cxn modelId="{1B1A8B4B-20A5-4E9A-829C-3A7A8173FCEC}" type="presParOf" srcId="{0476D13B-5D3D-4652-8FA5-4A9CF980625A}" destId="{F8845A09-F638-4390-B537-E5B9ABE0EC8F}" srcOrd="3" destOrd="0" presId="urn:microsoft.com/office/officeart/2005/8/layout/hProcess9"/>
    <dgm:cxn modelId="{8F781BE4-5B6C-4530-A679-B857E4B67CE1}" type="presParOf" srcId="{0476D13B-5D3D-4652-8FA5-4A9CF980625A}" destId="{C0BA6F69-17F3-4376-B6A6-AFFCA3FB1F0C}" srcOrd="4" destOrd="0" presId="urn:microsoft.com/office/officeart/2005/8/layout/hProcess9"/>
    <dgm:cxn modelId="{5AF7FFC3-7A84-4CC2-9B00-0AB7D376BE7C}" type="presParOf" srcId="{0476D13B-5D3D-4652-8FA5-4A9CF980625A}" destId="{85AF0EEA-6A7F-4CCF-BB82-87540837127D}" srcOrd="5" destOrd="0" presId="urn:microsoft.com/office/officeart/2005/8/layout/hProcess9"/>
    <dgm:cxn modelId="{6A9729AD-4B40-468F-9EAB-E460CC070BE2}" type="presParOf" srcId="{0476D13B-5D3D-4652-8FA5-4A9CF980625A}" destId="{A7273A8C-231D-4597-A35B-6CA992882D81}" srcOrd="6" destOrd="0" presId="urn:microsoft.com/office/officeart/2005/8/layout/hProcess9"/>
    <dgm:cxn modelId="{F94AE506-4F7D-4DD4-8E87-47F08EF2666C}" type="presParOf" srcId="{0476D13B-5D3D-4652-8FA5-4A9CF980625A}" destId="{BABDFEDE-D9C4-4BBD-B931-7246ABF7A8CB}" srcOrd="7" destOrd="0" presId="urn:microsoft.com/office/officeart/2005/8/layout/hProcess9"/>
    <dgm:cxn modelId="{51505022-3787-4AAE-B27C-D64752E99878}" type="presParOf" srcId="{0476D13B-5D3D-4652-8FA5-4A9CF980625A}" destId="{5799C7B9-1833-4EA8-8439-995BE8B6DE56}" srcOrd="8" destOrd="0" presId="urn:microsoft.com/office/officeart/2005/8/layout/hProcess9"/>
    <dgm:cxn modelId="{AD34E998-1785-4570-9D15-4195010EEEAA}" type="presParOf" srcId="{0476D13B-5D3D-4652-8FA5-4A9CF980625A}" destId="{9C4C65DE-5DA2-457A-A90D-8AB2BB39EB45}" srcOrd="9" destOrd="0" presId="urn:microsoft.com/office/officeart/2005/8/layout/hProcess9"/>
    <dgm:cxn modelId="{BA83D4D0-7965-4290-B14B-71E35E44227E}" type="presParOf" srcId="{0476D13B-5D3D-4652-8FA5-4A9CF980625A}" destId="{EEAAE4FB-5E4F-4A7A-8497-845F2D4BB22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8E0E74A2-04F2-4F4D-8EA9-C019DE92CB1F}">
      <dgm:prSet phldrT="[Metin]" custT="1"/>
      <dgm:spPr/>
      <dgm:t>
        <a:bodyPr vert="vert270"/>
        <a:lstStyle/>
        <a:p>
          <a:r>
            <a:rPr lang="tr-TR" sz="2000" b="0" i="0" u="none" dirty="0" smtClean="0"/>
            <a:t>Karaköy sapağı Otobüs durağı	</a:t>
          </a:r>
          <a:endParaRPr lang="tr-TR" sz="2000" b="1" cap="small" baseline="0" dirty="0"/>
        </a:p>
      </dgm:t>
    </dgm:pt>
    <dgm:pt modelId="{2823E2AD-6845-46BC-A7E0-3940289227D2}" type="parTrans" cxnId="{3DBDEDB8-7559-4698-835C-013A321F0B13}">
      <dgm:prSet/>
      <dgm:spPr/>
      <dgm:t>
        <a:bodyPr/>
        <a:lstStyle/>
        <a:p>
          <a:endParaRPr lang="tr-TR"/>
        </a:p>
      </dgm:t>
    </dgm:pt>
    <dgm:pt modelId="{16526EC9-DFF3-4EAD-B178-7E6443AEF2EA}" type="sibTrans" cxnId="{3DBDEDB8-7559-4698-835C-013A321F0B13}">
      <dgm:prSet/>
      <dgm:spPr/>
      <dgm:t>
        <a:bodyPr/>
        <a:lstStyle/>
        <a:p>
          <a:endParaRPr lang="tr-TR"/>
        </a:p>
      </dgm:t>
    </dgm:pt>
    <dgm:pt modelId="{D851416A-D64B-47CC-A801-88590727F049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	</a:t>
          </a:r>
          <a:endParaRPr lang="tr-TR" sz="2000" b="1" cap="small" baseline="0" dirty="0"/>
        </a:p>
      </dgm:t>
    </dgm:pt>
    <dgm:pt modelId="{E55B5CA0-0A83-4EFC-9EA8-9F5AA5FBD9F2}" type="parTrans" cxnId="{03344DB4-FB55-4D93-93DA-12006046EE1F}">
      <dgm:prSet/>
      <dgm:spPr/>
      <dgm:t>
        <a:bodyPr/>
        <a:lstStyle/>
        <a:p>
          <a:endParaRPr lang="tr-TR"/>
        </a:p>
      </dgm:t>
    </dgm:pt>
    <dgm:pt modelId="{6AA3257C-437B-4964-B9C7-2F8E552BBFC9}" type="sibTrans" cxnId="{03344DB4-FB55-4D93-93DA-12006046EE1F}">
      <dgm:prSet/>
      <dgm:spPr/>
      <dgm:t>
        <a:bodyPr/>
        <a:lstStyle/>
        <a:p>
          <a:endParaRPr lang="tr-TR"/>
        </a:p>
      </dgm:t>
    </dgm:pt>
    <dgm:pt modelId="{0A372FD2-52B1-4179-9591-1149A068CB02}">
      <dgm:prSet phldrT="[Metin]" custT="1"/>
      <dgm:spPr/>
      <dgm:t>
        <a:bodyPr vert="vert270"/>
        <a:lstStyle/>
        <a:p>
          <a:r>
            <a:rPr lang="tr-TR" sz="2000" b="0" i="0" u="none" dirty="0" smtClean="0"/>
            <a:t>Karaköy TOKİ 2. etap Alt </a:t>
          </a:r>
          <a:r>
            <a:rPr lang="tr-TR" sz="2000" b="0" i="0" u="none" dirty="0" err="1" smtClean="0"/>
            <a:t>Blediye</a:t>
          </a:r>
          <a:r>
            <a:rPr lang="tr-TR" sz="2000" b="0" i="0" u="none" dirty="0" smtClean="0"/>
            <a:t> Otobüs Durağı</a:t>
          </a:r>
          <a:endParaRPr lang="tr-TR" sz="2000" b="1" cap="small" baseline="0" dirty="0"/>
        </a:p>
      </dgm:t>
    </dgm:pt>
    <dgm:pt modelId="{0B19CB61-EBB3-46C3-BB77-AE5097C487CF}" type="parTrans" cxnId="{EAF86515-4D56-4741-AC09-853536BE80C5}">
      <dgm:prSet/>
      <dgm:spPr/>
      <dgm:t>
        <a:bodyPr/>
        <a:lstStyle/>
        <a:p>
          <a:endParaRPr lang="tr-TR"/>
        </a:p>
      </dgm:t>
    </dgm:pt>
    <dgm:pt modelId="{059E0A9B-9C55-48F2-A1FF-3080E4D70FAD}" type="sibTrans" cxnId="{EAF86515-4D56-4741-AC09-853536BE80C5}">
      <dgm:prSet/>
      <dgm:spPr/>
      <dgm:t>
        <a:bodyPr/>
        <a:lstStyle/>
        <a:p>
          <a:endParaRPr lang="tr-TR"/>
        </a:p>
      </dgm:t>
    </dgm:pt>
    <dgm:pt modelId="{9A76AD56-2463-423D-95E7-85012800DED5}">
      <dgm:prSet phldrT="[Metin]" custT="1"/>
      <dgm:spPr/>
      <dgm:t>
        <a:bodyPr vert="vert270"/>
        <a:lstStyle/>
        <a:p>
          <a:r>
            <a:rPr lang="tr-TR" sz="1800" b="0" i="0" u="none" strike="noStrike" dirty="0" smtClean="0">
              <a:solidFill>
                <a:srgbClr val="000000"/>
              </a:solidFill>
              <a:latin typeface="Calibri"/>
            </a:rPr>
            <a:t>Karaköy  TOKİ 2. etap Üst  Belediye </a:t>
          </a:r>
          <a:r>
            <a:rPr lang="tr-TR" sz="1800" b="0" i="0" u="none" strike="noStrike" baseline="0" dirty="0" smtClean="0">
              <a:solidFill>
                <a:srgbClr val="000000"/>
              </a:solidFill>
              <a:latin typeface="Calibri"/>
            </a:rPr>
            <a:t>Otobüs Durağı</a:t>
          </a:r>
          <a:endParaRPr lang="tr-TR" sz="1800" b="1" cap="small" baseline="0" dirty="0"/>
        </a:p>
      </dgm:t>
    </dgm:pt>
    <dgm:pt modelId="{D178653F-55BC-4475-B5E4-58A1C21EA0C8}" type="parTrans" cxnId="{C67EC1AE-1119-4D03-816E-D41A620CBA32}">
      <dgm:prSet/>
      <dgm:spPr/>
      <dgm:t>
        <a:bodyPr/>
        <a:lstStyle/>
        <a:p>
          <a:endParaRPr lang="tr-TR"/>
        </a:p>
      </dgm:t>
    </dgm:pt>
    <dgm:pt modelId="{6C19A01D-AC82-462A-BACD-474C193EFF6B}" type="sibTrans" cxnId="{C67EC1AE-1119-4D03-816E-D41A620CBA32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1785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D58B1B57-E8CE-46E8-AE1B-10731EF48AA8}" type="pres">
      <dgm:prSet presAssocID="{8E0E74A2-04F2-4F4D-8EA9-C019DE92CB1F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845A09-F638-4390-B537-E5B9ABE0EC8F}" type="pres">
      <dgm:prSet presAssocID="{16526EC9-DFF3-4EAD-B178-7E6443AEF2EA}" presName="sibTrans" presStyleCnt="0"/>
      <dgm:spPr/>
    </dgm:pt>
    <dgm:pt modelId="{C0BA6F69-17F3-4376-B6A6-AFFCA3FB1F0C}" type="pres">
      <dgm:prSet presAssocID="{D851416A-D64B-47CC-A801-88590727F049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F0EEA-6A7F-4CCF-BB82-87540837127D}" type="pres">
      <dgm:prSet presAssocID="{6AA3257C-437B-4964-B9C7-2F8E552BBFC9}" presName="sibTrans" presStyleCnt="0"/>
      <dgm:spPr/>
    </dgm:pt>
    <dgm:pt modelId="{A7273A8C-231D-4597-A35B-6CA992882D81}" type="pres">
      <dgm:prSet presAssocID="{0A372FD2-52B1-4179-9591-1149A068CB02}" presName="textNode" presStyleLbl="node1" presStyleIdx="4" presStyleCnt="6" custLinFactNeighborX="-3554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BDFEDE-D9C4-4BBD-B931-7246ABF7A8CB}" type="pres">
      <dgm:prSet presAssocID="{059E0A9B-9C55-48F2-A1FF-3080E4D70FAD}" presName="sibTrans" presStyleCnt="0"/>
      <dgm:spPr/>
    </dgm:pt>
    <dgm:pt modelId="{5799C7B9-1833-4EA8-8439-995BE8B6DE56}" type="pres">
      <dgm:prSet presAssocID="{9A76AD56-2463-423D-95E7-85012800DED5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BDEDB8-7559-4698-835C-013A321F0B13}" srcId="{0215831D-1DC9-41A6-82BC-8918BB6CA9F5}" destId="{8E0E74A2-04F2-4F4D-8EA9-C019DE92CB1F}" srcOrd="2" destOrd="0" parTransId="{2823E2AD-6845-46BC-A7E0-3940289227D2}" sibTransId="{16526EC9-DFF3-4EAD-B178-7E6443AEF2EA}"/>
    <dgm:cxn modelId="{03344DB4-FB55-4D93-93DA-12006046EE1F}" srcId="{0215831D-1DC9-41A6-82BC-8918BB6CA9F5}" destId="{D851416A-D64B-47CC-A801-88590727F049}" srcOrd="3" destOrd="0" parTransId="{E55B5CA0-0A83-4EFC-9EA8-9F5AA5FBD9F2}" sibTransId="{6AA3257C-437B-4964-B9C7-2F8E552BBFC9}"/>
    <dgm:cxn modelId="{5315995D-4B6C-4E4A-A7DB-0B344E02C8E7}" type="presOf" srcId="{5A9E62DE-5183-4B31-9AEA-1ACA51CF686A}" destId="{B3543650-FA04-4DD1-B71A-3444B842D242}" srcOrd="0" destOrd="0" presId="urn:microsoft.com/office/officeart/2005/8/layout/hProcess9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EAF86515-4D56-4741-AC09-853536BE80C5}" srcId="{0215831D-1DC9-41A6-82BC-8918BB6CA9F5}" destId="{0A372FD2-52B1-4179-9591-1149A068CB02}" srcOrd="4" destOrd="0" parTransId="{0B19CB61-EBB3-46C3-BB77-AE5097C487CF}" sibTransId="{059E0A9B-9C55-48F2-A1FF-3080E4D70FAD}"/>
    <dgm:cxn modelId="{83D4FE84-68B0-486C-A334-C841F3D50877}" type="presOf" srcId="{9A76AD56-2463-423D-95E7-85012800DED5}" destId="{5799C7B9-1833-4EA8-8439-995BE8B6DE56}" srcOrd="0" destOrd="0" presId="urn:microsoft.com/office/officeart/2005/8/layout/hProcess9"/>
    <dgm:cxn modelId="{53790825-6B25-4A86-958C-D7665CBC1FA7}" type="presOf" srcId="{0215831D-1DC9-41A6-82BC-8918BB6CA9F5}" destId="{131319A7-7FA4-4235-8119-04DA2B8B8115}" srcOrd="0" destOrd="0" presId="urn:microsoft.com/office/officeart/2005/8/layout/hProcess9"/>
    <dgm:cxn modelId="{AD06FE60-ED1D-4A76-B694-4AA90F9EA20D}" type="presOf" srcId="{262032E4-CCB5-4E16-9DD0-637903055D8D}" destId="{D0812A06-81BA-41F1-9030-12688F520E9F}" srcOrd="0" destOrd="0" presId="urn:microsoft.com/office/officeart/2005/8/layout/hProcess9"/>
    <dgm:cxn modelId="{7AC2F312-C6C8-401A-9276-50C8D4D36FD6}" type="presOf" srcId="{D851416A-D64B-47CC-A801-88590727F049}" destId="{C0BA6F69-17F3-4376-B6A6-AFFCA3FB1F0C}" srcOrd="0" destOrd="0" presId="urn:microsoft.com/office/officeart/2005/8/layout/hProcess9"/>
    <dgm:cxn modelId="{7A0DA33C-3C08-484A-8FF5-E10A48E01B67}" type="presOf" srcId="{0A372FD2-52B1-4179-9591-1149A068CB02}" destId="{A7273A8C-231D-4597-A35B-6CA992882D81}" srcOrd="0" destOrd="0" presId="urn:microsoft.com/office/officeart/2005/8/layout/hProcess9"/>
    <dgm:cxn modelId="{BF707D93-5929-45D6-8080-8A2C6B25DE58}" type="presOf" srcId="{8E0E74A2-04F2-4F4D-8EA9-C019DE92CB1F}" destId="{D58B1B57-E8CE-46E8-AE1B-10731EF48AA8}" srcOrd="0" destOrd="0" presId="urn:microsoft.com/office/officeart/2005/8/layout/hProcess9"/>
    <dgm:cxn modelId="{C67EC1AE-1119-4D03-816E-D41A620CBA32}" srcId="{0215831D-1DC9-41A6-82BC-8918BB6CA9F5}" destId="{9A76AD56-2463-423D-95E7-85012800DED5}" srcOrd="5" destOrd="0" parTransId="{D178653F-55BC-4475-B5E4-58A1C21EA0C8}" sibTransId="{6C19A01D-AC82-462A-BACD-474C193EFF6B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6677F513-D991-4CB0-85B1-C6854631DD5A}" type="presParOf" srcId="{131319A7-7FA4-4235-8119-04DA2B8B8115}" destId="{EB784AAE-E30A-4B69-9F66-801737BE9183}" srcOrd="0" destOrd="0" presId="urn:microsoft.com/office/officeart/2005/8/layout/hProcess9"/>
    <dgm:cxn modelId="{D66D99D3-F569-4C0C-9B57-742E6A47B063}" type="presParOf" srcId="{131319A7-7FA4-4235-8119-04DA2B8B8115}" destId="{0476D13B-5D3D-4652-8FA5-4A9CF980625A}" srcOrd="1" destOrd="0" presId="urn:microsoft.com/office/officeart/2005/8/layout/hProcess9"/>
    <dgm:cxn modelId="{E113A6E4-C244-4FE8-A8FB-AD0464E382DE}" type="presParOf" srcId="{0476D13B-5D3D-4652-8FA5-4A9CF980625A}" destId="{B3543650-FA04-4DD1-B71A-3444B842D242}" srcOrd="0" destOrd="0" presId="urn:microsoft.com/office/officeart/2005/8/layout/hProcess9"/>
    <dgm:cxn modelId="{E67CD71D-2998-4C47-9A58-0C820D60C31A}" type="presParOf" srcId="{0476D13B-5D3D-4652-8FA5-4A9CF980625A}" destId="{B461468A-137C-4EFB-A513-352F0F44F4AE}" srcOrd="1" destOrd="0" presId="urn:microsoft.com/office/officeart/2005/8/layout/hProcess9"/>
    <dgm:cxn modelId="{85289C6C-04A0-4E1C-A631-7F96969D763D}" type="presParOf" srcId="{0476D13B-5D3D-4652-8FA5-4A9CF980625A}" destId="{D0812A06-81BA-41F1-9030-12688F520E9F}" srcOrd="2" destOrd="0" presId="urn:microsoft.com/office/officeart/2005/8/layout/hProcess9"/>
    <dgm:cxn modelId="{EE28DD38-5A64-49D2-8879-855FAD402862}" type="presParOf" srcId="{0476D13B-5D3D-4652-8FA5-4A9CF980625A}" destId="{8E07C6DF-07FE-4B48-85D2-736570691BB8}" srcOrd="3" destOrd="0" presId="urn:microsoft.com/office/officeart/2005/8/layout/hProcess9"/>
    <dgm:cxn modelId="{EF69D554-8B09-4EEA-AEE5-47E326ED8822}" type="presParOf" srcId="{0476D13B-5D3D-4652-8FA5-4A9CF980625A}" destId="{D58B1B57-E8CE-46E8-AE1B-10731EF48AA8}" srcOrd="4" destOrd="0" presId="urn:microsoft.com/office/officeart/2005/8/layout/hProcess9"/>
    <dgm:cxn modelId="{5BEB884C-153D-40FE-9720-6406EAE11A0B}" type="presParOf" srcId="{0476D13B-5D3D-4652-8FA5-4A9CF980625A}" destId="{F8845A09-F638-4390-B537-E5B9ABE0EC8F}" srcOrd="5" destOrd="0" presId="urn:microsoft.com/office/officeart/2005/8/layout/hProcess9"/>
    <dgm:cxn modelId="{A8C1C503-1E6D-419C-B5F0-3CD0CD35E6A6}" type="presParOf" srcId="{0476D13B-5D3D-4652-8FA5-4A9CF980625A}" destId="{C0BA6F69-17F3-4376-B6A6-AFFCA3FB1F0C}" srcOrd="6" destOrd="0" presId="urn:microsoft.com/office/officeart/2005/8/layout/hProcess9"/>
    <dgm:cxn modelId="{9F2A56A1-A612-469B-A34D-1B857A8D5F74}" type="presParOf" srcId="{0476D13B-5D3D-4652-8FA5-4A9CF980625A}" destId="{85AF0EEA-6A7F-4CCF-BB82-87540837127D}" srcOrd="7" destOrd="0" presId="urn:microsoft.com/office/officeart/2005/8/layout/hProcess9"/>
    <dgm:cxn modelId="{49B727A4-6070-40EB-AC4E-ED59C31A5BFC}" type="presParOf" srcId="{0476D13B-5D3D-4652-8FA5-4A9CF980625A}" destId="{A7273A8C-231D-4597-A35B-6CA992882D81}" srcOrd="8" destOrd="0" presId="urn:microsoft.com/office/officeart/2005/8/layout/hProcess9"/>
    <dgm:cxn modelId="{6501D865-44BC-410A-8C94-5F1624C10CBE}" type="presParOf" srcId="{0476D13B-5D3D-4652-8FA5-4A9CF980625A}" destId="{BABDFEDE-D9C4-4BBD-B931-7246ABF7A8CB}" srcOrd="9" destOrd="0" presId="urn:microsoft.com/office/officeart/2005/8/layout/hProcess9"/>
    <dgm:cxn modelId="{AEC783A4-505B-465E-B1BE-AF5AE1C3E33A}" type="presParOf" srcId="{0476D13B-5D3D-4652-8FA5-4A9CF980625A}" destId="{5799C7B9-1833-4EA8-8439-995BE8B6DE5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TERMİNAL SİTELERİ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DF7580C-5AEC-4065-97F6-34EE34244062}">
      <dgm:prSet phldrT="[Metin]" custT="1"/>
      <dgm:spPr/>
      <dgm:t>
        <a:bodyPr vert="vert270"/>
        <a:lstStyle/>
        <a:p>
          <a:r>
            <a:rPr lang="tr-TR" sz="2000" b="0" i="0" u="none" dirty="0" smtClean="0"/>
            <a:t>Ilıca Kınık sapağı	</a:t>
          </a:r>
          <a:endParaRPr lang="tr-TR" sz="2000" b="0" dirty="0"/>
        </a:p>
      </dgm:t>
    </dgm:pt>
    <dgm:pt modelId="{90B9A007-8466-4E23-BB75-35ED0BA2494F}" type="parTrans" cxnId="{508B5109-A98C-4D08-9BF8-CDEF50E22E99}">
      <dgm:prSet/>
      <dgm:spPr/>
      <dgm:t>
        <a:bodyPr/>
        <a:lstStyle/>
        <a:p>
          <a:endParaRPr lang="tr-TR"/>
        </a:p>
      </dgm:t>
    </dgm:pt>
    <dgm:pt modelId="{262E2E88-EB7C-448A-B0DE-2CBF786E35EC}" type="sibTrans" cxnId="{508B5109-A98C-4D08-9BF8-CDEF50E22E99}">
      <dgm:prSet/>
      <dgm:spPr/>
      <dgm:t>
        <a:bodyPr/>
        <a:lstStyle/>
        <a:p>
          <a:endParaRPr lang="tr-TR"/>
        </a:p>
      </dgm:t>
    </dgm:pt>
    <dgm:pt modelId="{CCFA22D3-31E3-4BF3-A6E4-B35D065B5886}">
      <dgm:prSet phldrT="[Metin]" custT="1"/>
      <dgm:spPr/>
      <dgm:t>
        <a:bodyPr vert="vert270"/>
        <a:lstStyle/>
        <a:p>
          <a:r>
            <a:rPr lang="tr-TR" sz="2000" b="0" i="0" u="none" dirty="0" smtClean="0"/>
            <a:t>Berk yeni-</a:t>
          </a:r>
          <a:br>
            <a:rPr lang="tr-TR" sz="2000" b="0" i="0" u="none" dirty="0" smtClean="0"/>
          </a:br>
          <a:r>
            <a:rPr lang="tr-TR" sz="2000" b="0" i="0" u="none" dirty="0" smtClean="0"/>
            <a:t>mahalle cami</a:t>
          </a:r>
          <a:endParaRPr lang="tr-TR" sz="2000" b="0" dirty="0"/>
        </a:p>
      </dgm:t>
    </dgm:pt>
    <dgm:pt modelId="{A4689324-5D9B-407C-B4EF-4535DDFE1B8C}" type="parTrans" cxnId="{873E4220-2EDA-484E-B616-D7FF5769F439}">
      <dgm:prSet/>
      <dgm:spPr/>
      <dgm:t>
        <a:bodyPr/>
        <a:lstStyle/>
        <a:p>
          <a:endParaRPr lang="tr-TR"/>
        </a:p>
      </dgm:t>
    </dgm:pt>
    <dgm:pt modelId="{89BBE1F6-84E8-4F50-8B17-B34E673F6D69}" type="sibTrans" cxnId="{873E4220-2EDA-484E-B616-D7FF5769F439}">
      <dgm:prSet/>
      <dgm:spPr/>
      <dgm:t>
        <a:bodyPr/>
        <a:lstStyle/>
        <a:p>
          <a:endParaRPr lang="tr-TR"/>
        </a:p>
      </dgm:t>
    </dgm:pt>
    <dgm:pt modelId="{955C4B43-F518-4D68-A156-A3EAFF2F1EB0}">
      <dgm:prSet phldrT="[Metin]" custT="1"/>
      <dgm:spPr/>
      <dgm:t>
        <a:bodyPr vert="vert270"/>
        <a:lstStyle/>
        <a:p>
          <a:r>
            <a:rPr lang="tr-TR" sz="2000" b="0" i="0" u="none" dirty="0" err="1" smtClean="0"/>
            <a:t>Küçükberk</a:t>
          </a:r>
          <a:r>
            <a:rPr lang="tr-TR" sz="2000" b="0" i="0" u="none" dirty="0" smtClean="0"/>
            <a:t> Sapağı</a:t>
          </a:r>
          <a:endParaRPr lang="tr-TR" sz="2000" b="0" dirty="0"/>
        </a:p>
      </dgm:t>
    </dgm:pt>
    <dgm:pt modelId="{E1F5557A-F122-4119-99CD-A61AC3D96EB1}" type="parTrans" cxnId="{8E2803F7-1AEE-4FCE-BDF9-2907B78CBDE0}">
      <dgm:prSet/>
      <dgm:spPr/>
      <dgm:t>
        <a:bodyPr/>
        <a:lstStyle/>
        <a:p>
          <a:endParaRPr lang="tr-TR"/>
        </a:p>
      </dgm:t>
    </dgm:pt>
    <dgm:pt modelId="{D46B38E2-B4BE-477F-A92C-F19CCBFF298F}" type="sibTrans" cxnId="{8E2803F7-1AEE-4FCE-BDF9-2907B78CBDE0}">
      <dgm:prSet/>
      <dgm:spPr/>
      <dgm:t>
        <a:bodyPr/>
        <a:lstStyle/>
        <a:p>
          <a:endParaRPr lang="tr-TR"/>
        </a:p>
      </dgm:t>
    </dgm:pt>
    <dgm:pt modelId="{B49343C9-0C77-4847-ACD6-B034390B592B}">
      <dgm:prSet phldrT="[Metin]" custT="1"/>
      <dgm:spPr/>
      <dgm:t>
        <a:bodyPr vert="vert270"/>
        <a:lstStyle/>
        <a:p>
          <a:r>
            <a:rPr lang="tr-TR" sz="2000" b="0" i="0" u="none" dirty="0" smtClean="0"/>
            <a:t>Ulaş fidancılık</a:t>
          </a:r>
          <a:endParaRPr lang="tr-TR" sz="2000" b="0" dirty="0"/>
        </a:p>
      </dgm:t>
    </dgm:pt>
    <dgm:pt modelId="{5F0440F6-3788-4D70-9E5F-782D6EF07C58}" type="parTrans" cxnId="{E474962D-27E7-482A-9B54-68D8513F5156}">
      <dgm:prSet/>
      <dgm:spPr/>
      <dgm:t>
        <a:bodyPr/>
        <a:lstStyle/>
        <a:p>
          <a:endParaRPr lang="tr-TR"/>
        </a:p>
      </dgm:t>
    </dgm:pt>
    <dgm:pt modelId="{F482AD7A-9530-4A93-B309-D9D0E6757687}" type="sibTrans" cxnId="{E474962D-27E7-482A-9B54-68D8513F5156}">
      <dgm:prSet/>
      <dgm:spPr/>
      <dgm:t>
        <a:bodyPr/>
        <a:lstStyle/>
        <a:p>
          <a:endParaRPr lang="tr-TR"/>
        </a:p>
      </dgm:t>
    </dgm:pt>
    <dgm:pt modelId="{8B42D6AA-36F3-455F-AF22-BF11340F6EE3}">
      <dgm:prSet phldrT="[Metin]" custT="1"/>
      <dgm:spPr/>
      <dgm:t>
        <a:bodyPr vert="vert270"/>
        <a:lstStyle/>
        <a:p>
          <a:r>
            <a:rPr lang="tr-TR" sz="2000" b="0" i="0" u="none" dirty="0" smtClean="0"/>
            <a:t>Bolu Birlik et Gıda</a:t>
          </a:r>
          <a:endParaRPr lang="tr-TR" sz="2000" b="0" dirty="0"/>
        </a:p>
      </dgm:t>
    </dgm:pt>
    <dgm:pt modelId="{F63CE339-B27F-4C8F-9906-E79D4ED9A5E1}" type="parTrans" cxnId="{2A3364A1-3587-4FDA-878C-DD82DF46737F}">
      <dgm:prSet/>
      <dgm:spPr/>
      <dgm:t>
        <a:bodyPr/>
        <a:lstStyle/>
        <a:p>
          <a:endParaRPr lang="tr-TR"/>
        </a:p>
      </dgm:t>
    </dgm:pt>
    <dgm:pt modelId="{5752A5F8-C574-4BA3-9131-D82E30E6FBA7}" type="sibTrans" cxnId="{2A3364A1-3587-4FDA-878C-DD82DF46737F}">
      <dgm:prSet/>
      <dgm:spPr/>
      <dgm:t>
        <a:bodyPr/>
        <a:lstStyle/>
        <a:p>
          <a:endParaRPr lang="tr-TR"/>
        </a:p>
      </dgm:t>
    </dgm:pt>
    <dgm:pt modelId="{3AAD04A3-867C-4648-A464-877602818652}">
      <dgm:prSet phldrT="[Metin]" custT="1"/>
      <dgm:spPr/>
      <dgm:t>
        <a:bodyPr vert="vert270"/>
        <a:lstStyle/>
        <a:p>
          <a:r>
            <a:rPr lang="tr-TR" sz="2000" b="0" i="0" u="none" dirty="0" smtClean="0"/>
            <a:t>Aydın Evler Kavşağı</a:t>
          </a:r>
          <a:endParaRPr lang="tr-TR" sz="2000" b="0" dirty="0"/>
        </a:p>
      </dgm:t>
    </dgm:pt>
    <dgm:pt modelId="{4756A89C-8DAF-41DC-A229-C543666B2CC3}" type="parTrans" cxnId="{BF4E7F77-DE04-4F64-8FB9-831A08A7FFD7}">
      <dgm:prSet/>
      <dgm:spPr/>
      <dgm:t>
        <a:bodyPr/>
        <a:lstStyle/>
        <a:p>
          <a:endParaRPr lang="tr-TR"/>
        </a:p>
      </dgm:t>
    </dgm:pt>
    <dgm:pt modelId="{CC280078-BE52-4296-98BD-FDB7E32D2DFE}" type="sibTrans" cxnId="{BF4E7F77-DE04-4F64-8FB9-831A08A7FFD7}">
      <dgm:prSet/>
      <dgm:spPr/>
      <dgm:t>
        <a:bodyPr/>
        <a:lstStyle/>
        <a:p>
          <a:endParaRPr lang="tr-TR"/>
        </a:p>
      </dgm:t>
    </dgm:pt>
    <dgm:pt modelId="{731BAEE5-1DB0-4419-B4BA-F2220384801E}">
      <dgm:prSet phldrT="[Metin]" custT="1"/>
      <dgm:spPr/>
      <dgm:t>
        <a:bodyPr vert="vert270"/>
        <a:lstStyle/>
        <a:p>
          <a:r>
            <a:rPr lang="tr-TR" sz="2000" b="0" i="0" u="none" dirty="0" smtClean="0"/>
            <a:t>Mudurnu Yolu</a:t>
          </a:r>
          <a:endParaRPr lang="tr-TR" sz="2000" b="0" dirty="0"/>
        </a:p>
      </dgm:t>
    </dgm:pt>
    <dgm:pt modelId="{1D649046-D9E0-477E-B673-4E91E9783922}" type="parTrans" cxnId="{02E4BFFE-8CBD-4F15-8911-C7630293BE35}">
      <dgm:prSet/>
      <dgm:spPr/>
      <dgm:t>
        <a:bodyPr/>
        <a:lstStyle/>
        <a:p>
          <a:endParaRPr lang="tr-TR"/>
        </a:p>
      </dgm:t>
    </dgm:pt>
    <dgm:pt modelId="{D9416C90-6BFB-4605-B153-C2A03DF79F5F}" type="sibTrans" cxnId="{02E4BFFE-8CBD-4F15-8911-C7630293BE35}">
      <dgm:prSet/>
      <dgm:spPr/>
      <dgm:t>
        <a:bodyPr/>
        <a:lstStyle/>
        <a:p>
          <a:endParaRPr lang="tr-TR"/>
        </a:p>
      </dgm:t>
    </dgm:pt>
    <dgm:pt modelId="{CE439768-09CD-4B53-A4F3-7E9DA3E9D8D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</a:t>
          </a:r>
          <a:endParaRPr lang="tr-TR" sz="2000" b="0" dirty="0"/>
        </a:p>
      </dgm:t>
    </dgm:pt>
    <dgm:pt modelId="{74D885F1-1D6B-4C70-A766-67EF981403F1}" type="parTrans" cxnId="{B874B119-5157-4EEB-9F16-19C1338CA1E8}">
      <dgm:prSet/>
      <dgm:spPr/>
      <dgm:t>
        <a:bodyPr/>
        <a:lstStyle/>
        <a:p>
          <a:endParaRPr lang="tr-TR"/>
        </a:p>
      </dgm:t>
    </dgm:pt>
    <dgm:pt modelId="{ECD625E7-39AA-4F27-8F21-5E38423556E8}" type="sibTrans" cxnId="{B874B119-5157-4EEB-9F16-19C1338CA1E8}">
      <dgm:prSet/>
      <dgm:spPr/>
      <dgm:t>
        <a:bodyPr/>
        <a:lstStyle/>
        <a:p>
          <a:endParaRPr lang="tr-TR"/>
        </a:p>
      </dgm:t>
    </dgm:pt>
    <dgm:pt modelId="{2B3ACD20-208C-404C-B318-E679C34D11A9}">
      <dgm:prSet phldrT="[Metin]" custT="1"/>
      <dgm:spPr/>
      <dgm:t>
        <a:bodyPr vert="vert270"/>
        <a:lstStyle/>
        <a:p>
          <a:r>
            <a:rPr lang="tr-TR" sz="2000" b="0" cap="small" baseline="0" dirty="0" smtClean="0">
              <a:solidFill>
                <a:schemeClr val="tx1"/>
              </a:solidFill>
            </a:rPr>
            <a:t>Gökdemir benzinlik</a:t>
          </a:r>
          <a:endParaRPr lang="tr-TR" sz="2000" b="0" cap="small" baseline="0" dirty="0">
            <a:solidFill>
              <a:schemeClr val="tx1"/>
            </a:solidFill>
          </a:endParaRPr>
        </a:p>
      </dgm:t>
    </dgm:pt>
    <dgm:pt modelId="{3293F036-607D-4DD6-8ED0-CE732A3D12FC}" type="parTrans" cxnId="{1CB74A72-34FF-4D1E-91C9-AEF381604E1B}">
      <dgm:prSet/>
      <dgm:spPr/>
      <dgm:t>
        <a:bodyPr/>
        <a:lstStyle/>
        <a:p>
          <a:endParaRPr lang="tr-TR"/>
        </a:p>
      </dgm:t>
    </dgm:pt>
    <dgm:pt modelId="{5D147A89-5C96-4C7D-AE3B-718CAFCDDC3C}" type="sibTrans" cxnId="{1CB74A72-34FF-4D1E-91C9-AEF381604E1B}">
      <dgm:prSet/>
      <dgm:spPr/>
      <dgm:t>
        <a:bodyPr/>
        <a:lstStyle/>
        <a:p>
          <a:endParaRPr lang="tr-TR"/>
        </a:p>
      </dgm:t>
    </dgm:pt>
    <dgm:pt modelId="{7C92FAD1-C8BE-4712-91F3-40D94037488A}">
      <dgm:prSet phldrT="[Metin]" custT="1"/>
      <dgm:spPr/>
      <dgm:t>
        <a:bodyPr vert="vert270"/>
        <a:lstStyle/>
        <a:p>
          <a:r>
            <a:rPr lang="tr-TR" sz="2000" b="0" cap="small" baseline="0" dirty="0" err="1" smtClean="0">
              <a:solidFill>
                <a:schemeClr val="tx1"/>
              </a:solidFill>
            </a:rPr>
            <a:t>Orüs</a:t>
          </a:r>
          <a:r>
            <a:rPr lang="tr-TR" sz="2000" b="0" cap="small" baseline="0" dirty="0" smtClean="0">
              <a:solidFill>
                <a:schemeClr val="tx1"/>
              </a:solidFill>
            </a:rPr>
            <a:t> önü</a:t>
          </a:r>
          <a:endParaRPr lang="tr-TR" sz="2000" b="0" cap="small" baseline="0" dirty="0">
            <a:solidFill>
              <a:schemeClr val="tx1"/>
            </a:solidFill>
          </a:endParaRPr>
        </a:p>
      </dgm:t>
    </dgm:pt>
    <dgm:pt modelId="{9C845ABF-7305-451C-9AB9-54C16B31EA4F}" type="parTrans" cxnId="{0F823729-DFDD-420C-8C91-58F76454A939}">
      <dgm:prSet/>
      <dgm:spPr/>
      <dgm:t>
        <a:bodyPr/>
        <a:lstStyle/>
        <a:p>
          <a:endParaRPr lang="tr-TR"/>
        </a:p>
      </dgm:t>
    </dgm:pt>
    <dgm:pt modelId="{EFB6A85B-AC9E-46EC-B0E9-9D49F2A6CBC3}" type="sibTrans" cxnId="{0F823729-DFDD-420C-8C91-58F76454A939}">
      <dgm:prSet/>
      <dgm:spPr/>
      <dgm:t>
        <a:bodyPr/>
        <a:lstStyle/>
        <a:p>
          <a:endParaRPr lang="tr-TR"/>
        </a:p>
      </dgm:t>
    </dgm:pt>
    <dgm:pt modelId="{93181D07-A1DD-4784-81E3-BA34E26573EE}">
      <dgm:prSet phldrT="[Metin]" custT="1"/>
      <dgm:spPr/>
      <dgm:t>
        <a:bodyPr vert="vert270"/>
        <a:lstStyle/>
        <a:p>
          <a:r>
            <a:rPr lang="tr-TR" sz="2000" b="0" dirty="0" smtClean="0"/>
            <a:t>Süleymaniye Yurdu Önü</a:t>
          </a:r>
          <a:endParaRPr lang="tr-TR" sz="2000" b="0" dirty="0"/>
        </a:p>
      </dgm:t>
    </dgm:pt>
    <dgm:pt modelId="{83310164-CF8A-40F6-9657-7EE6411B4257}" type="parTrans" cxnId="{4E91A230-07F5-4105-A213-E96299C3DE9F}">
      <dgm:prSet/>
      <dgm:spPr/>
      <dgm:t>
        <a:bodyPr/>
        <a:lstStyle/>
        <a:p>
          <a:endParaRPr lang="tr-TR"/>
        </a:p>
      </dgm:t>
    </dgm:pt>
    <dgm:pt modelId="{5E202E28-926A-4A87-81D7-AAC4C60D7EA9}" type="sibTrans" cxnId="{4E91A230-07F5-4105-A213-E96299C3DE9F}">
      <dgm:prSet/>
      <dgm:spPr/>
      <dgm:t>
        <a:bodyPr/>
        <a:lstStyle/>
        <a:p>
          <a:endParaRPr lang="tr-TR"/>
        </a:p>
      </dgm:t>
    </dgm:pt>
    <dgm:pt modelId="{38F49551-868E-46A6-94FF-FF1E15734A70}">
      <dgm:prSet phldrT="[Metin]" custT="1"/>
      <dgm:spPr/>
      <dgm:t>
        <a:bodyPr vert="vert270"/>
        <a:lstStyle/>
        <a:p>
          <a:r>
            <a:rPr lang="tr-TR" sz="2000" b="1" dirty="0" smtClean="0"/>
            <a:t>Yarenler Sitesi</a:t>
          </a:r>
        </a:p>
        <a:p>
          <a:endParaRPr lang="tr-TR" sz="1600" b="0" dirty="0"/>
        </a:p>
      </dgm:t>
    </dgm:pt>
    <dgm:pt modelId="{6CBBB951-AE20-49B5-8EAC-A7DE0BA678EF}" type="parTrans" cxnId="{67D60599-6A12-4EF8-9BC6-D3DBAD854B71}">
      <dgm:prSet/>
      <dgm:spPr/>
      <dgm:t>
        <a:bodyPr/>
        <a:lstStyle/>
        <a:p>
          <a:endParaRPr lang="tr-TR"/>
        </a:p>
      </dgm:t>
    </dgm:pt>
    <dgm:pt modelId="{03D76DB7-9F3B-4EAB-8021-CCF472DECF52}" type="sibTrans" cxnId="{67D60599-6A12-4EF8-9BC6-D3DBAD854B71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871C0B4F-C76A-46FC-909E-C62810DDAC26}" type="pres">
      <dgm:prSet presAssocID="{2B3ACD20-208C-404C-B318-E679C34D11A9}" presName="text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52A1B4-61C0-48A6-9EF2-72F5B138428E}" type="pres">
      <dgm:prSet presAssocID="{5D147A89-5C96-4C7D-AE3B-718CAFCDDC3C}" presName="sibTrans" presStyleCnt="0"/>
      <dgm:spPr/>
    </dgm:pt>
    <dgm:pt modelId="{E3CAE166-F9D7-4441-8C87-4FB9679BB50A}" type="pres">
      <dgm:prSet presAssocID="{7C92FAD1-C8BE-4712-91F3-40D94037488A}" presName="text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E42E85-16FF-44CD-A856-3F61A7D49554}" type="pres">
      <dgm:prSet presAssocID="{EFB6A85B-AC9E-46EC-B0E9-9D49F2A6CBC3}" presName="sibTrans" presStyleCnt="0"/>
      <dgm:spPr/>
    </dgm:pt>
    <dgm:pt modelId="{B812CEA6-7BCA-4058-850B-8BF8CEC11DFE}" type="pres">
      <dgm:prSet presAssocID="{FBB651F0-BBF5-4661-90EB-281D3586E1A1}" presName="text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26408D55-8F21-4352-86DA-9F05F0687EC0}" type="pres">
      <dgm:prSet presAssocID="{2DF7580C-5AEC-4065-97F6-34EE34244062}" presName="text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7C7B77-AF28-49B9-A54C-EA6CA5BEAA6E}" type="pres">
      <dgm:prSet presAssocID="{262E2E88-EB7C-448A-B0DE-2CBF786E35EC}" presName="sibTrans" presStyleCnt="0"/>
      <dgm:spPr/>
    </dgm:pt>
    <dgm:pt modelId="{D3C1925A-C0C4-4920-BED5-4A4A0B0AB6C3}" type="pres">
      <dgm:prSet presAssocID="{CCFA22D3-31E3-4BF3-A6E4-B35D065B5886}" presName="text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235F02-65C7-4059-8A3D-684CD0EF59D1}" type="pres">
      <dgm:prSet presAssocID="{89BBE1F6-84E8-4F50-8B17-B34E673F6D69}" presName="sibTrans" presStyleCnt="0"/>
      <dgm:spPr/>
    </dgm:pt>
    <dgm:pt modelId="{2BF75AF2-96C4-498D-B570-1388BDB5326D}" type="pres">
      <dgm:prSet presAssocID="{955C4B43-F518-4D68-A156-A3EAFF2F1EB0}" presName="text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AA18F7-6908-4AD3-9A9A-C0F826D7E2CF}" type="pres">
      <dgm:prSet presAssocID="{D46B38E2-B4BE-477F-A92C-F19CCBFF298F}" presName="sibTrans" presStyleCnt="0"/>
      <dgm:spPr/>
    </dgm:pt>
    <dgm:pt modelId="{B5147A79-C203-48E4-B8B9-8EEBC349261B}" type="pres">
      <dgm:prSet presAssocID="{B49343C9-0C77-4847-ACD6-B034390B592B}" presName="text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117CA9-ED29-4960-BA23-3D7A0FA92F4C}" type="pres">
      <dgm:prSet presAssocID="{F482AD7A-9530-4A93-B309-D9D0E6757687}" presName="sibTrans" presStyleCnt="0"/>
      <dgm:spPr/>
    </dgm:pt>
    <dgm:pt modelId="{649FB4CF-4C98-42E9-A37B-C8FBED100755}" type="pres">
      <dgm:prSet presAssocID="{8B42D6AA-36F3-455F-AF22-BF11340F6EE3}" presName="text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FC2354-D12F-4B34-9CB1-83EE61F921BE}" type="pres">
      <dgm:prSet presAssocID="{5752A5F8-C574-4BA3-9131-D82E30E6FBA7}" presName="sibTrans" presStyleCnt="0"/>
      <dgm:spPr/>
    </dgm:pt>
    <dgm:pt modelId="{8BA65476-039A-4329-B7C6-91ADE8782278}" type="pres">
      <dgm:prSet presAssocID="{3AAD04A3-867C-4648-A464-877602818652}" presName="text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ED1709-2BBA-4D31-AF40-E5C8C89AE6D9}" type="pres">
      <dgm:prSet presAssocID="{CC280078-BE52-4296-98BD-FDB7E32D2DFE}" presName="sibTrans" presStyleCnt="0"/>
      <dgm:spPr/>
    </dgm:pt>
    <dgm:pt modelId="{3F9DBC0C-0D74-4E31-9F42-11CDF233C9CD}" type="pres">
      <dgm:prSet presAssocID="{93181D07-A1DD-4784-81E3-BA34E26573EE}" presName="text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F98501-6C02-4097-8006-C98D5759889B}" type="pres">
      <dgm:prSet presAssocID="{5E202E28-926A-4A87-81D7-AAC4C60D7EA9}" presName="sibTrans" presStyleCnt="0"/>
      <dgm:spPr/>
    </dgm:pt>
    <dgm:pt modelId="{C6184A40-8B4F-47C6-B784-FBA605718150}" type="pres">
      <dgm:prSet presAssocID="{38F49551-868E-46A6-94FF-FF1E15734A70}" presName="text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D96DE9-7780-4649-8066-236F0EC21423}" type="pres">
      <dgm:prSet presAssocID="{03D76DB7-9F3B-4EAB-8021-CCF472DECF52}" presName="sibTrans" presStyleCnt="0"/>
      <dgm:spPr/>
    </dgm:pt>
    <dgm:pt modelId="{48201AEA-AA9A-4BDB-A71F-B5B6975B55A3}" type="pres">
      <dgm:prSet presAssocID="{731BAEE5-1DB0-4419-B4BA-F2220384801E}" presName="text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476987-228F-4D30-8100-175CB74D377B}" type="pres">
      <dgm:prSet presAssocID="{D9416C90-6BFB-4605-B153-C2A03DF79F5F}" presName="sibTrans" presStyleCnt="0"/>
      <dgm:spPr/>
    </dgm:pt>
    <dgm:pt modelId="{9FFEF082-D5FD-4A41-9572-C114EE56AD7D}" type="pres">
      <dgm:prSet presAssocID="{CE439768-09CD-4B53-A4F3-7E9DA3E9D8D1}" presName="text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E4BFFE-8CBD-4F15-8911-C7630293BE35}" srcId="{0215831D-1DC9-41A6-82BC-8918BB6CA9F5}" destId="{731BAEE5-1DB0-4419-B4BA-F2220384801E}" srcOrd="12" destOrd="0" parTransId="{1D649046-D9E0-477E-B673-4E91E9783922}" sibTransId="{D9416C90-6BFB-4605-B153-C2A03DF79F5F}"/>
    <dgm:cxn modelId="{B874B119-5157-4EEB-9F16-19C1338CA1E8}" srcId="{0215831D-1DC9-41A6-82BC-8918BB6CA9F5}" destId="{CE439768-09CD-4B53-A4F3-7E9DA3E9D8D1}" srcOrd="13" destOrd="0" parTransId="{74D885F1-1D6B-4C70-A766-67EF981403F1}" sibTransId="{ECD625E7-39AA-4F27-8F21-5E38423556E8}"/>
    <dgm:cxn modelId="{9539E6FA-E645-43CC-88A8-DB4651C36FC4}" type="presOf" srcId="{955C4B43-F518-4D68-A156-A3EAFF2F1EB0}" destId="{2BF75AF2-96C4-498D-B570-1388BDB5326D}" srcOrd="0" destOrd="0" presId="urn:microsoft.com/office/officeart/2005/8/layout/hProcess9"/>
    <dgm:cxn modelId="{4E91A230-07F5-4105-A213-E96299C3DE9F}" srcId="{0215831D-1DC9-41A6-82BC-8918BB6CA9F5}" destId="{93181D07-A1DD-4784-81E3-BA34E26573EE}" srcOrd="10" destOrd="0" parTransId="{83310164-CF8A-40F6-9657-7EE6411B4257}" sibTransId="{5E202E28-926A-4A87-81D7-AAC4C60D7EA9}"/>
    <dgm:cxn modelId="{063E18EE-9194-4D36-82DE-4661429F3048}" type="presOf" srcId="{CE439768-09CD-4B53-A4F3-7E9DA3E9D8D1}" destId="{9FFEF082-D5FD-4A41-9572-C114EE56AD7D}" srcOrd="0" destOrd="0" presId="urn:microsoft.com/office/officeart/2005/8/layout/hProcess9"/>
    <dgm:cxn modelId="{CEDC92E8-ECCA-49EC-A11A-3B81F509E7EE}" type="presOf" srcId="{38F49551-868E-46A6-94FF-FF1E15734A70}" destId="{C6184A40-8B4F-47C6-B784-FBA605718150}" srcOrd="0" destOrd="0" presId="urn:microsoft.com/office/officeart/2005/8/layout/hProcess9"/>
    <dgm:cxn modelId="{283AB833-D5BB-4296-BFBB-BB7D1F79D139}" type="presOf" srcId="{93181D07-A1DD-4784-81E3-BA34E26573EE}" destId="{3F9DBC0C-0D74-4E31-9F42-11CDF233C9CD}" srcOrd="0" destOrd="0" presId="urn:microsoft.com/office/officeart/2005/8/layout/hProcess9"/>
    <dgm:cxn modelId="{BF4E7F77-DE04-4F64-8FB9-831A08A7FFD7}" srcId="{0215831D-1DC9-41A6-82BC-8918BB6CA9F5}" destId="{3AAD04A3-867C-4648-A464-877602818652}" srcOrd="9" destOrd="0" parTransId="{4756A89C-8DAF-41DC-A229-C543666B2CC3}" sibTransId="{CC280078-BE52-4296-98BD-FDB7E32D2DFE}"/>
    <dgm:cxn modelId="{67D60599-6A12-4EF8-9BC6-D3DBAD854B71}" srcId="{0215831D-1DC9-41A6-82BC-8918BB6CA9F5}" destId="{38F49551-868E-46A6-94FF-FF1E15734A70}" srcOrd="11" destOrd="0" parTransId="{6CBBB951-AE20-49B5-8EAC-A7DE0BA678EF}" sibTransId="{03D76DB7-9F3B-4EAB-8021-CCF472DECF52}"/>
    <dgm:cxn modelId="{1CB74A72-34FF-4D1E-91C9-AEF381604E1B}" srcId="{0215831D-1DC9-41A6-82BC-8918BB6CA9F5}" destId="{2B3ACD20-208C-404C-B318-E679C34D11A9}" srcOrd="1" destOrd="0" parTransId="{3293F036-607D-4DD6-8ED0-CE732A3D12FC}" sibTransId="{5D147A89-5C96-4C7D-AE3B-718CAFCDDC3C}"/>
    <dgm:cxn modelId="{E474962D-27E7-482A-9B54-68D8513F5156}" srcId="{0215831D-1DC9-41A6-82BC-8918BB6CA9F5}" destId="{B49343C9-0C77-4847-ACD6-B034390B592B}" srcOrd="7" destOrd="0" parTransId="{5F0440F6-3788-4D70-9E5F-782D6EF07C58}" sibTransId="{F482AD7A-9530-4A93-B309-D9D0E6757687}"/>
    <dgm:cxn modelId="{2A3364A1-3587-4FDA-878C-DD82DF46737F}" srcId="{0215831D-1DC9-41A6-82BC-8918BB6CA9F5}" destId="{8B42D6AA-36F3-455F-AF22-BF11340F6EE3}" srcOrd="8" destOrd="0" parTransId="{F63CE339-B27F-4C8F-9906-E79D4ED9A5E1}" sibTransId="{5752A5F8-C574-4BA3-9131-D82E30E6FBA7}"/>
    <dgm:cxn modelId="{30B2C039-7E98-4204-91EA-3BAA85CE6ACA}" type="presOf" srcId="{8B42D6AA-36F3-455F-AF22-BF11340F6EE3}" destId="{649FB4CF-4C98-42E9-A37B-C8FBED100755}" srcOrd="0" destOrd="0" presId="urn:microsoft.com/office/officeart/2005/8/layout/hProcess9"/>
    <dgm:cxn modelId="{51BCAD04-1B45-48EE-99AF-1B5C4B67076E}" type="presOf" srcId="{2DF7580C-5AEC-4065-97F6-34EE34244062}" destId="{26408D55-8F21-4352-86DA-9F05F0687EC0}" srcOrd="0" destOrd="0" presId="urn:microsoft.com/office/officeart/2005/8/layout/hProcess9"/>
    <dgm:cxn modelId="{873E4220-2EDA-484E-B616-D7FF5769F439}" srcId="{0215831D-1DC9-41A6-82BC-8918BB6CA9F5}" destId="{CCFA22D3-31E3-4BF3-A6E4-B35D065B5886}" srcOrd="5" destOrd="0" parTransId="{A4689324-5D9B-407C-B4EF-4535DDFE1B8C}" sibTransId="{89BBE1F6-84E8-4F50-8B17-B34E673F6D69}"/>
    <dgm:cxn modelId="{E4E980F2-19C2-4E64-AE6A-000DAA616363}" srcId="{0215831D-1DC9-41A6-82BC-8918BB6CA9F5}" destId="{FBB651F0-BBF5-4661-90EB-281D3586E1A1}" srcOrd="3" destOrd="0" parTransId="{20A3EFFD-FE22-4999-87EF-7292E6A514A5}" sibTransId="{372DFF57-8E13-418E-8395-A48E7682196F}"/>
    <dgm:cxn modelId="{508B5109-A98C-4D08-9BF8-CDEF50E22E99}" srcId="{0215831D-1DC9-41A6-82BC-8918BB6CA9F5}" destId="{2DF7580C-5AEC-4065-97F6-34EE34244062}" srcOrd="4" destOrd="0" parTransId="{90B9A007-8466-4E23-BB75-35ED0BA2494F}" sibTransId="{262E2E88-EB7C-448A-B0DE-2CBF786E35EC}"/>
    <dgm:cxn modelId="{F4B9300B-B686-4270-A5E3-C80D46CC08BA}" type="presOf" srcId="{B49343C9-0C77-4847-ACD6-B034390B592B}" destId="{B5147A79-C203-48E4-B8B9-8EEBC349261B}" srcOrd="0" destOrd="0" presId="urn:microsoft.com/office/officeart/2005/8/layout/hProcess9"/>
    <dgm:cxn modelId="{597691CF-F211-405B-BD07-CA74EC120DAE}" type="presOf" srcId="{0215831D-1DC9-41A6-82BC-8918BB6CA9F5}" destId="{131319A7-7FA4-4235-8119-04DA2B8B8115}" srcOrd="0" destOrd="0" presId="urn:microsoft.com/office/officeart/2005/8/layout/hProcess9"/>
    <dgm:cxn modelId="{A9601199-03A3-4EFA-B53E-66766D655AD7}" type="presOf" srcId="{2B3ACD20-208C-404C-B318-E679C34D11A9}" destId="{871C0B4F-C76A-46FC-909E-C62810DDAC26}" srcOrd="0" destOrd="0" presId="urn:microsoft.com/office/officeart/2005/8/layout/hProcess9"/>
    <dgm:cxn modelId="{240F96D4-70C8-40E8-863E-3CB186AE5EFC}" type="presOf" srcId="{FBB651F0-BBF5-4661-90EB-281D3586E1A1}" destId="{B812CEA6-7BCA-4058-850B-8BF8CEC11DFE}" srcOrd="0" destOrd="0" presId="urn:microsoft.com/office/officeart/2005/8/layout/hProcess9"/>
    <dgm:cxn modelId="{45D284F2-1C18-4470-A498-828E6D5DC493}" type="presOf" srcId="{5A9E62DE-5183-4B31-9AEA-1ACA51CF686A}" destId="{B3543650-FA04-4DD1-B71A-3444B842D242}" srcOrd="0" destOrd="0" presId="urn:microsoft.com/office/officeart/2005/8/layout/hProcess9"/>
    <dgm:cxn modelId="{0F823729-DFDD-420C-8C91-58F76454A939}" srcId="{0215831D-1DC9-41A6-82BC-8918BB6CA9F5}" destId="{7C92FAD1-C8BE-4712-91F3-40D94037488A}" srcOrd="2" destOrd="0" parTransId="{9C845ABF-7305-451C-9AB9-54C16B31EA4F}" sibTransId="{EFB6A85B-AC9E-46EC-B0E9-9D49F2A6CBC3}"/>
    <dgm:cxn modelId="{8E2803F7-1AEE-4FCE-BDF9-2907B78CBDE0}" srcId="{0215831D-1DC9-41A6-82BC-8918BB6CA9F5}" destId="{955C4B43-F518-4D68-A156-A3EAFF2F1EB0}" srcOrd="6" destOrd="0" parTransId="{E1F5557A-F122-4119-99CD-A61AC3D96EB1}" sibTransId="{D46B38E2-B4BE-477F-A92C-F19CCBFF298F}"/>
    <dgm:cxn modelId="{C2E56F55-AC99-487A-A7C3-25424F7BA7B1}" type="presOf" srcId="{7C92FAD1-C8BE-4712-91F3-40D94037488A}" destId="{E3CAE166-F9D7-4441-8C87-4FB9679BB50A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280E4742-3C07-4B2F-8E76-6B82347F65C0}" type="presOf" srcId="{CCFA22D3-31E3-4BF3-A6E4-B35D065B5886}" destId="{D3C1925A-C0C4-4920-BED5-4A4A0B0AB6C3}" srcOrd="0" destOrd="0" presId="urn:microsoft.com/office/officeart/2005/8/layout/hProcess9"/>
    <dgm:cxn modelId="{D5A4DA68-EBDF-44C8-B605-CAC648009C94}" type="presOf" srcId="{731BAEE5-1DB0-4419-B4BA-F2220384801E}" destId="{48201AEA-AA9A-4BDB-A71F-B5B6975B55A3}" srcOrd="0" destOrd="0" presId="urn:microsoft.com/office/officeart/2005/8/layout/hProcess9"/>
    <dgm:cxn modelId="{888AE116-B78E-47A7-93D9-27E6C66D0044}" type="presOf" srcId="{3AAD04A3-867C-4648-A464-877602818652}" destId="{8BA65476-039A-4329-B7C6-91ADE8782278}" srcOrd="0" destOrd="0" presId="urn:microsoft.com/office/officeart/2005/8/layout/hProcess9"/>
    <dgm:cxn modelId="{B419324F-65FB-41A8-BCFC-EEC7FA4A06C8}" type="presParOf" srcId="{131319A7-7FA4-4235-8119-04DA2B8B8115}" destId="{EB784AAE-E30A-4B69-9F66-801737BE9183}" srcOrd="0" destOrd="0" presId="urn:microsoft.com/office/officeart/2005/8/layout/hProcess9"/>
    <dgm:cxn modelId="{DC9C0E45-E545-42D3-AFC9-FDF49F98C9B7}" type="presParOf" srcId="{131319A7-7FA4-4235-8119-04DA2B8B8115}" destId="{0476D13B-5D3D-4652-8FA5-4A9CF980625A}" srcOrd="1" destOrd="0" presId="urn:microsoft.com/office/officeart/2005/8/layout/hProcess9"/>
    <dgm:cxn modelId="{27F23FFE-BB1A-48D3-B43C-D8ECE1BE2245}" type="presParOf" srcId="{0476D13B-5D3D-4652-8FA5-4A9CF980625A}" destId="{B3543650-FA04-4DD1-B71A-3444B842D242}" srcOrd="0" destOrd="0" presId="urn:microsoft.com/office/officeart/2005/8/layout/hProcess9"/>
    <dgm:cxn modelId="{00C439C0-429E-46C6-B86F-B90B218BD3C4}" type="presParOf" srcId="{0476D13B-5D3D-4652-8FA5-4A9CF980625A}" destId="{B461468A-137C-4EFB-A513-352F0F44F4AE}" srcOrd="1" destOrd="0" presId="urn:microsoft.com/office/officeart/2005/8/layout/hProcess9"/>
    <dgm:cxn modelId="{7CF32E8D-E092-4DA5-89D8-28322898A714}" type="presParOf" srcId="{0476D13B-5D3D-4652-8FA5-4A9CF980625A}" destId="{871C0B4F-C76A-46FC-909E-C62810DDAC26}" srcOrd="2" destOrd="0" presId="urn:microsoft.com/office/officeart/2005/8/layout/hProcess9"/>
    <dgm:cxn modelId="{ACA41204-BC8D-420B-A84A-54FB69F4DD50}" type="presParOf" srcId="{0476D13B-5D3D-4652-8FA5-4A9CF980625A}" destId="{2452A1B4-61C0-48A6-9EF2-72F5B138428E}" srcOrd="3" destOrd="0" presId="urn:microsoft.com/office/officeart/2005/8/layout/hProcess9"/>
    <dgm:cxn modelId="{91BC0871-2597-43B4-944F-2816F494A909}" type="presParOf" srcId="{0476D13B-5D3D-4652-8FA5-4A9CF980625A}" destId="{E3CAE166-F9D7-4441-8C87-4FB9679BB50A}" srcOrd="4" destOrd="0" presId="urn:microsoft.com/office/officeart/2005/8/layout/hProcess9"/>
    <dgm:cxn modelId="{F22FA1CA-9325-42E5-ABB3-C513F17897FB}" type="presParOf" srcId="{0476D13B-5D3D-4652-8FA5-4A9CF980625A}" destId="{F0E42E85-16FF-44CD-A856-3F61A7D49554}" srcOrd="5" destOrd="0" presId="urn:microsoft.com/office/officeart/2005/8/layout/hProcess9"/>
    <dgm:cxn modelId="{FC653886-E10D-4973-9AD3-03002E1281CB}" type="presParOf" srcId="{0476D13B-5D3D-4652-8FA5-4A9CF980625A}" destId="{B812CEA6-7BCA-4058-850B-8BF8CEC11DFE}" srcOrd="6" destOrd="0" presId="urn:microsoft.com/office/officeart/2005/8/layout/hProcess9"/>
    <dgm:cxn modelId="{66760CEA-BA33-49C5-841F-6C1E81717B51}" type="presParOf" srcId="{0476D13B-5D3D-4652-8FA5-4A9CF980625A}" destId="{D138C32C-120E-49FD-8B59-5D823030B20D}" srcOrd="7" destOrd="0" presId="urn:microsoft.com/office/officeart/2005/8/layout/hProcess9"/>
    <dgm:cxn modelId="{085DA85B-4E06-4D19-8CC8-C496DE105307}" type="presParOf" srcId="{0476D13B-5D3D-4652-8FA5-4A9CF980625A}" destId="{26408D55-8F21-4352-86DA-9F05F0687EC0}" srcOrd="8" destOrd="0" presId="urn:microsoft.com/office/officeart/2005/8/layout/hProcess9"/>
    <dgm:cxn modelId="{03412734-CEA9-4460-BE85-C23B0DCC15C1}" type="presParOf" srcId="{0476D13B-5D3D-4652-8FA5-4A9CF980625A}" destId="{E27C7B77-AF28-49B9-A54C-EA6CA5BEAA6E}" srcOrd="9" destOrd="0" presId="urn:microsoft.com/office/officeart/2005/8/layout/hProcess9"/>
    <dgm:cxn modelId="{C045341B-FABA-4607-9F3F-597A64F70ECC}" type="presParOf" srcId="{0476D13B-5D3D-4652-8FA5-4A9CF980625A}" destId="{D3C1925A-C0C4-4920-BED5-4A4A0B0AB6C3}" srcOrd="10" destOrd="0" presId="urn:microsoft.com/office/officeart/2005/8/layout/hProcess9"/>
    <dgm:cxn modelId="{A4DA60C1-3113-4EF6-A78E-EB9B99C1ED46}" type="presParOf" srcId="{0476D13B-5D3D-4652-8FA5-4A9CF980625A}" destId="{18235F02-65C7-4059-8A3D-684CD0EF59D1}" srcOrd="11" destOrd="0" presId="urn:microsoft.com/office/officeart/2005/8/layout/hProcess9"/>
    <dgm:cxn modelId="{B80ABECC-C068-47CF-9D50-A5C80B20B97C}" type="presParOf" srcId="{0476D13B-5D3D-4652-8FA5-4A9CF980625A}" destId="{2BF75AF2-96C4-498D-B570-1388BDB5326D}" srcOrd="12" destOrd="0" presId="urn:microsoft.com/office/officeart/2005/8/layout/hProcess9"/>
    <dgm:cxn modelId="{C3E8FDD0-960C-4C9E-B709-FC732350FC5C}" type="presParOf" srcId="{0476D13B-5D3D-4652-8FA5-4A9CF980625A}" destId="{DDAA18F7-6908-4AD3-9A9A-C0F826D7E2CF}" srcOrd="13" destOrd="0" presId="urn:microsoft.com/office/officeart/2005/8/layout/hProcess9"/>
    <dgm:cxn modelId="{FD092A9B-E44A-4109-A690-71D4362D38E3}" type="presParOf" srcId="{0476D13B-5D3D-4652-8FA5-4A9CF980625A}" destId="{B5147A79-C203-48E4-B8B9-8EEBC349261B}" srcOrd="14" destOrd="0" presId="urn:microsoft.com/office/officeart/2005/8/layout/hProcess9"/>
    <dgm:cxn modelId="{40C542F3-21DF-4F96-9061-50ED27B4F815}" type="presParOf" srcId="{0476D13B-5D3D-4652-8FA5-4A9CF980625A}" destId="{F7117CA9-ED29-4960-BA23-3D7A0FA92F4C}" srcOrd="15" destOrd="0" presId="urn:microsoft.com/office/officeart/2005/8/layout/hProcess9"/>
    <dgm:cxn modelId="{BD814513-08F0-4B35-B851-A0024C7FE6AF}" type="presParOf" srcId="{0476D13B-5D3D-4652-8FA5-4A9CF980625A}" destId="{649FB4CF-4C98-42E9-A37B-C8FBED100755}" srcOrd="16" destOrd="0" presId="urn:microsoft.com/office/officeart/2005/8/layout/hProcess9"/>
    <dgm:cxn modelId="{9EEA1DE7-25DD-4D12-8D78-54FBBC83670D}" type="presParOf" srcId="{0476D13B-5D3D-4652-8FA5-4A9CF980625A}" destId="{32FC2354-D12F-4B34-9CB1-83EE61F921BE}" srcOrd="17" destOrd="0" presId="urn:microsoft.com/office/officeart/2005/8/layout/hProcess9"/>
    <dgm:cxn modelId="{9CA4BEF1-9039-48B7-AFB9-3BEA4E8D438E}" type="presParOf" srcId="{0476D13B-5D3D-4652-8FA5-4A9CF980625A}" destId="{8BA65476-039A-4329-B7C6-91ADE8782278}" srcOrd="18" destOrd="0" presId="urn:microsoft.com/office/officeart/2005/8/layout/hProcess9"/>
    <dgm:cxn modelId="{A4416CEE-8170-47C1-A30D-0D11AC479B82}" type="presParOf" srcId="{0476D13B-5D3D-4652-8FA5-4A9CF980625A}" destId="{F3ED1709-2BBA-4D31-AF40-E5C8C89AE6D9}" srcOrd="19" destOrd="0" presId="urn:microsoft.com/office/officeart/2005/8/layout/hProcess9"/>
    <dgm:cxn modelId="{EC902846-CE9C-43F7-B1A8-B5D99A78C389}" type="presParOf" srcId="{0476D13B-5D3D-4652-8FA5-4A9CF980625A}" destId="{3F9DBC0C-0D74-4E31-9F42-11CDF233C9CD}" srcOrd="20" destOrd="0" presId="urn:microsoft.com/office/officeart/2005/8/layout/hProcess9"/>
    <dgm:cxn modelId="{585D98A0-FEE9-46C1-A94F-46412E19D136}" type="presParOf" srcId="{0476D13B-5D3D-4652-8FA5-4A9CF980625A}" destId="{1BF98501-6C02-4097-8006-C98D5759889B}" srcOrd="21" destOrd="0" presId="urn:microsoft.com/office/officeart/2005/8/layout/hProcess9"/>
    <dgm:cxn modelId="{BE63E792-07CC-49D4-8BB8-7EF52BE6D404}" type="presParOf" srcId="{0476D13B-5D3D-4652-8FA5-4A9CF980625A}" destId="{C6184A40-8B4F-47C6-B784-FBA605718150}" srcOrd="22" destOrd="0" presId="urn:microsoft.com/office/officeart/2005/8/layout/hProcess9"/>
    <dgm:cxn modelId="{AC500FEB-820C-4532-96D9-B1B2A3A08796}" type="presParOf" srcId="{0476D13B-5D3D-4652-8FA5-4A9CF980625A}" destId="{87D96DE9-7780-4649-8066-236F0EC21423}" srcOrd="23" destOrd="0" presId="urn:microsoft.com/office/officeart/2005/8/layout/hProcess9"/>
    <dgm:cxn modelId="{C8110D33-732D-421E-94F4-B901A7EC84F8}" type="presParOf" srcId="{0476D13B-5D3D-4652-8FA5-4A9CF980625A}" destId="{48201AEA-AA9A-4BDB-A71F-B5B6975B55A3}" srcOrd="24" destOrd="0" presId="urn:microsoft.com/office/officeart/2005/8/layout/hProcess9"/>
    <dgm:cxn modelId="{CC32BBCF-210A-4139-8739-2FD5B0DF50B8}" type="presParOf" srcId="{0476D13B-5D3D-4652-8FA5-4A9CF980625A}" destId="{47476987-228F-4D30-8100-175CB74D377B}" srcOrd="25" destOrd="0" presId="urn:microsoft.com/office/officeart/2005/8/layout/hProcess9"/>
    <dgm:cxn modelId="{1422BAC9-BB6C-4103-B63F-2070E9F92148}" type="presParOf" srcId="{0476D13B-5D3D-4652-8FA5-4A9CF980625A}" destId="{9FFEF082-D5FD-4A41-9572-C114EE56AD7D}" srcOrd="2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F2EF8E85-EADA-4B5A-965D-73DF6532AD06}">
      <dgm:prSet phldrT="[Metin]" custT="1"/>
      <dgm:spPr/>
      <dgm:t>
        <a:bodyPr vert="vert270"/>
        <a:lstStyle/>
        <a:p>
          <a:r>
            <a:rPr lang="tr-TR" sz="2000" b="0" i="0" u="none" dirty="0" smtClean="0"/>
            <a:t>Mudurnu Yolu</a:t>
          </a:r>
          <a:endParaRPr lang="tr-TR" sz="2000" b="0" dirty="0"/>
        </a:p>
      </dgm:t>
    </dgm:pt>
    <dgm:pt modelId="{6AA770C5-B471-4655-8B73-015CE503FC3A}" type="parTrans" cxnId="{0278112A-B493-48F8-AA77-2B4673C1ED6F}">
      <dgm:prSet/>
      <dgm:spPr/>
      <dgm:t>
        <a:bodyPr/>
        <a:lstStyle/>
        <a:p>
          <a:endParaRPr lang="tr-TR"/>
        </a:p>
      </dgm:t>
    </dgm:pt>
    <dgm:pt modelId="{92580914-8E58-4D11-AFFC-7BC0156D0AC9}" type="sibTrans" cxnId="{0278112A-B493-48F8-AA77-2B4673C1ED6F}">
      <dgm:prSet/>
      <dgm:spPr/>
      <dgm:t>
        <a:bodyPr/>
        <a:lstStyle/>
        <a:p>
          <a:endParaRPr lang="tr-TR"/>
        </a:p>
      </dgm:t>
    </dgm:pt>
    <dgm:pt modelId="{B63A5DBB-A9EE-4D79-90C3-866BA68AD0DC}">
      <dgm:prSet phldrT="[Metin]" custT="1"/>
      <dgm:spPr/>
      <dgm:t>
        <a:bodyPr vert="vert270"/>
        <a:lstStyle/>
        <a:p>
          <a:r>
            <a:rPr lang="tr-TR" sz="2000" b="0" i="0" u="none" dirty="0" smtClean="0"/>
            <a:t>BP benzinlik	</a:t>
          </a:r>
          <a:endParaRPr lang="tr-TR" sz="2000" b="0" dirty="0"/>
        </a:p>
      </dgm:t>
    </dgm:pt>
    <dgm:pt modelId="{94FBAAFB-ED2B-4A66-9F73-2286EDADD165}" type="parTrans" cxnId="{FF1E991B-920C-46DC-89CD-C0A80DC2FF9F}">
      <dgm:prSet/>
      <dgm:spPr/>
      <dgm:t>
        <a:bodyPr/>
        <a:lstStyle/>
        <a:p>
          <a:endParaRPr lang="tr-TR"/>
        </a:p>
      </dgm:t>
    </dgm:pt>
    <dgm:pt modelId="{26D199D1-7032-40C3-B057-7574723F8FD5}" type="sibTrans" cxnId="{FF1E991B-920C-46DC-89CD-C0A80DC2FF9F}">
      <dgm:prSet/>
      <dgm:spPr/>
      <dgm:t>
        <a:bodyPr/>
        <a:lstStyle/>
        <a:p>
          <a:endParaRPr lang="tr-TR"/>
        </a:p>
      </dgm:t>
    </dgm:pt>
    <dgm:pt modelId="{9B6A0989-FFAC-400C-9956-A7D8AD1A1B8A}">
      <dgm:prSet phldrT="[Metin]" custT="1"/>
      <dgm:spPr/>
      <dgm:t>
        <a:bodyPr vert="vert270"/>
        <a:lstStyle/>
        <a:p>
          <a:r>
            <a:rPr lang="tr-TR" sz="2000" b="0" i="0" u="none" dirty="0" smtClean="0"/>
            <a:t>Bolu Birlik et Gıda	</a:t>
          </a:r>
          <a:endParaRPr lang="tr-TR" sz="2000" b="0" dirty="0"/>
        </a:p>
      </dgm:t>
    </dgm:pt>
    <dgm:pt modelId="{2614CFED-C73D-485F-8AB0-C7712FF7AF34}" type="parTrans" cxnId="{B5908419-74E2-4E30-B42B-EBE526F2CF75}">
      <dgm:prSet/>
      <dgm:spPr/>
      <dgm:t>
        <a:bodyPr/>
        <a:lstStyle/>
        <a:p>
          <a:endParaRPr lang="tr-TR"/>
        </a:p>
      </dgm:t>
    </dgm:pt>
    <dgm:pt modelId="{27335F33-CED4-4630-A78F-095FCF8B95E8}" type="sibTrans" cxnId="{B5908419-74E2-4E30-B42B-EBE526F2CF75}">
      <dgm:prSet/>
      <dgm:spPr/>
      <dgm:t>
        <a:bodyPr/>
        <a:lstStyle/>
        <a:p>
          <a:endParaRPr lang="tr-TR"/>
        </a:p>
      </dgm:t>
    </dgm:pt>
    <dgm:pt modelId="{0A2E0189-7266-4B85-9486-03C045D3B612}">
      <dgm:prSet phldrT="[Metin]" custT="1"/>
      <dgm:spPr/>
      <dgm:t>
        <a:bodyPr vert="vert270"/>
        <a:lstStyle/>
        <a:p>
          <a:r>
            <a:rPr lang="tr-TR" sz="2000" b="0" i="0" u="none" dirty="0" smtClean="0"/>
            <a:t>Ulaş fidancılık	</a:t>
          </a:r>
          <a:endParaRPr lang="tr-TR" sz="2000" b="0" dirty="0"/>
        </a:p>
      </dgm:t>
    </dgm:pt>
    <dgm:pt modelId="{4C3BE5FC-620A-4287-B775-13F747553025}" type="parTrans" cxnId="{AB24661C-4EC2-4033-80D8-73E6A79DB61F}">
      <dgm:prSet/>
      <dgm:spPr/>
      <dgm:t>
        <a:bodyPr/>
        <a:lstStyle/>
        <a:p>
          <a:endParaRPr lang="tr-TR"/>
        </a:p>
      </dgm:t>
    </dgm:pt>
    <dgm:pt modelId="{61D4D880-F035-4E6F-AB4F-BE73C9D7263C}" type="sibTrans" cxnId="{AB24661C-4EC2-4033-80D8-73E6A79DB61F}">
      <dgm:prSet/>
      <dgm:spPr/>
      <dgm:t>
        <a:bodyPr/>
        <a:lstStyle/>
        <a:p>
          <a:endParaRPr lang="tr-TR"/>
        </a:p>
      </dgm:t>
    </dgm:pt>
    <dgm:pt modelId="{44209E8F-07CA-490C-B739-973772D69894}">
      <dgm:prSet phldrT="[Metin]" custT="1"/>
      <dgm:spPr/>
      <dgm:t>
        <a:bodyPr vert="vert270"/>
        <a:lstStyle/>
        <a:p>
          <a:r>
            <a:rPr lang="tr-TR" sz="2000" b="0" i="0" u="none" dirty="0" err="1" smtClean="0"/>
            <a:t>Küçükberk</a:t>
          </a:r>
          <a:r>
            <a:rPr lang="tr-TR" sz="2000" b="0" i="0" u="none" dirty="0" smtClean="0"/>
            <a:t> Sapağı	</a:t>
          </a:r>
          <a:endParaRPr lang="tr-TR" sz="2000" b="0" dirty="0"/>
        </a:p>
      </dgm:t>
    </dgm:pt>
    <dgm:pt modelId="{0A320104-7E0C-44B8-ABC9-461E6FA2BA77}" type="parTrans" cxnId="{9E9F5164-AE4C-49F1-9FEE-28CF6AE7343F}">
      <dgm:prSet/>
      <dgm:spPr/>
      <dgm:t>
        <a:bodyPr/>
        <a:lstStyle/>
        <a:p>
          <a:endParaRPr lang="tr-TR"/>
        </a:p>
      </dgm:t>
    </dgm:pt>
    <dgm:pt modelId="{B3F88A0E-84AA-4D2B-A764-B6A8A2A8C153}" type="sibTrans" cxnId="{9E9F5164-AE4C-49F1-9FEE-28CF6AE7343F}">
      <dgm:prSet/>
      <dgm:spPr/>
      <dgm:t>
        <a:bodyPr/>
        <a:lstStyle/>
        <a:p>
          <a:endParaRPr lang="tr-TR"/>
        </a:p>
      </dgm:t>
    </dgm:pt>
    <dgm:pt modelId="{D91B10D9-9A96-48BF-89AC-FC2E177FCA3E}">
      <dgm:prSet phldrT="[Metin]" custT="1"/>
      <dgm:spPr/>
      <dgm:t>
        <a:bodyPr vert="vert270" tIns="75600" bIns="75600"/>
        <a:lstStyle/>
        <a:p>
          <a:r>
            <a:rPr lang="tr-TR" sz="2000" b="0" dirty="0" smtClean="0"/>
            <a:t>Berk Yeni Mahalle Cami</a:t>
          </a:r>
          <a:endParaRPr lang="tr-TR" sz="2000" b="0" dirty="0"/>
        </a:p>
      </dgm:t>
    </dgm:pt>
    <dgm:pt modelId="{6F46F3A9-9E6A-4277-B1AF-FF4B9E7E7E76}" type="parTrans" cxnId="{61C5B703-2D89-4C48-BC36-32B4CEB348E7}">
      <dgm:prSet/>
      <dgm:spPr/>
      <dgm:t>
        <a:bodyPr/>
        <a:lstStyle/>
        <a:p>
          <a:endParaRPr lang="tr-TR"/>
        </a:p>
      </dgm:t>
    </dgm:pt>
    <dgm:pt modelId="{F02BA731-1780-4D08-9E20-182822F6F999}" type="sibTrans" cxnId="{61C5B703-2D89-4C48-BC36-32B4CEB348E7}">
      <dgm:prSet/>
      <dgm:spPr/>
      <dgm:t>
        <a:bodyPr/>
        <a:lstStyle/>
        <a:p>
          <a:endParaRPr lang="tr-TR"/>
        </a:p>
      </dgm:t>
    </dgm:pt>
    <dgm:pt modelId="{2059DFAF-AB4E-4B24-B6E9-F8E1769F50E4}">
      <dgm:prSet phldrT="[Metin]" custT="1"/>
      <dgm:spPr/>
      <dgm:t>
        <a:bodyPr vert="vert270"/>
        <a:lstStyle/>
        <a:p>
          <a:r>
            <a:rPr lang="tr-TR" sz="2000" b="0" i="0" u="none" dirty="0" smtClean="0"/>
            <a:t>Ilıca Kınık sapağı	</a:t>
          </a:r>
          <a:endParaRPr lang="tr-TR" sz="2000" b="0" dirty="0"/>
        </a:p>
      </dgm:t>
    </dgm:pt>
    <dgm:pt modelId="{866F20E0-4A4D-4BF2-83DC-F830D13ACE40}" type="parTrans" cxnId="{77878891-8DCE-432A-BD1E-8D22981502DD}">
      <dgm:prSet/>
      <dgm:spPr/>
      <dgm:t>
        <a:bodyPr/>
        <a:lstStyle/>
        <a:p>
          <a:endParaRPr lang="tr-TR"/>
        </a:p>
      </dgm:t>
    </dgm:pt>
    <dgm:pt modelId="{9300CF37-A8F5-4C5D-810B-561F564C6004}" type="sibTrans" cxnId="{77878891-8DCE-432A-BD1E-8D22981502DD}">
      <dgm:prSet/>
      <dgm:spPr/>
      <dgm:t>
        <a:bodyPr/>
        <a:lstStyle/>
        <a:p>
          <a:endParaRPr lang="tr-TR"/>
        </a:p>
      </dgm:t>
    </dgm:pt>
    <dgm:pt modelId="{7D14924B-AFF6-4B93-94ED-39F2936908BF}">
      <dgm:prSet phldrT="[Metin]" custT="1"/>
      <dgm:spPr/>
      <dgm:t>
        <a:bodyPr vert="vert270"/>
        <a:lstStyle/>
        <a:p>
          <a:r>
            <a:rPr lang="tr-TR" sz="2000" b="0" i="0" u="none" dirty="0" smtClean="0"/>
            <a:t>Terminal Siteleri</a:t>
          </a:r>
          <a:endParaRPr lang="tr-TR" sz="2000" b="0" dirty="0"/>
        </a:p>
      </dgm:t>
    </dgm:pt>
    <dgm:pt modelId="{A8A10FE5-CE7C-4A06-AE2B-DA6C90281D2E}" type="parTrans" cxnId="{C1D77F2D-D239-4287-97C1-EB312F8E7D14}">
      <dgm:prSet/>
      <dgm:spPr/>
      <dgm:t>
        <a:bodyPr/>
        <a:lstStyle/>
        <a:p>
          <a:endParaRPr lang="tr-TR"/>
        </a:p>
      </dgm:t>
    </dgm:pt>
    <dgm:pt modelId="{0AE54A4E-4B9B-48BE-898A-C53279B6BFE9}" type="sibTrans" cxnId="{C1D77F2D-D239-4287-97C1-EB312F8E7D14}">
      <dgm:prSet/>
      <dgm:spPr/>
      <dgm:t>
        <a:bodyPr/>
        <a:lstStyle/>
        <a:p>
          <a:endParaRPr lang="tr-TR"/>
        </a:p>
      </dgm:t>
    </dgm:pt>
    <dgm:pt modelId="{E5F2D434-B1FD-4A90-8883-85B2A62D009C}">
      <dgm:prSet phldrT="[Metin]" custT="1"/>
      <dgm:spPr/>
      <dgm:t>
        <a:bodyPr vert="vert270"/>
        <a:lstStyle/>
        <a:p>
          <a:r>
            <a:rPr lang="tr-TR" sz="2000" b="0" dirty="0" smtClean="0"/>
            <a:t>Yarenler Sitesi</a:t>
          </a:r>
          <a:endParaRPr lang="tr-TR" sz="2000" b="0" dirty="0"/>
        </a:p>
      </dgm:t>
    </dgm:pt>
    <dgm:pt modelId="{14B8F1E6-C8B1-4703-A085-285A307A6B7C}" type="parTrans" cxnId="{3DCF810B-3A28-4DF4-9AAB-8AE74F534970}">
      <dgm:prSet/>
      <dgm:spPr/>
      <dgm:t>
        <a:bodyPr/>
        <a:lstStyle/>
        <a:p>
          <a:endParaRPr lang="tr-TR"/>
        </a:p>
      </dgm:t>
    </dgm:pt>
    <dgm:pt modelId="{6CF7B596-2ED6-43A7-A2DF-85D7AE75B8EA}" type="sibTrans" cxnId="{3DCF810B-3A28-4DF4-9AAB-8AE74F534970}">
      <dgm:prSet/>
      <dgm:spPr/>
      <dgm:t>
        <a:bodyPr/>
        <a:lstStyle/>
        <a:p>
          <a:endParaRPr lang="tr-TR"/>
        </a:p>
      </dgm:t>
    </dgm:pt>
    <dgm:pt modelId="{CD81FD1D-04C8-4A60-A06F-0DB66DCD92D9}">
      <dgm:prSet phldrT="[Metin]" custT="1"/>
      <dgm:spPr/>
      <dgm:t>
        <a:bodyPr vert="vert270"/>
        <a:lstStyle/>
        <a:p>
          <a:r>
            <a:rPr lang="tr-TR" sz="2000" b="0" dirty="0" smtClean="0"/>
            <a:t>ORÜS ÖNÜ</a:t>
          </a:r>
          <a:endParaRPr lang="tr-TR" sz="2000" b="0" dirty="0"/>
        </a:p>
      </dgm:t>
    </dgm:pt>
    <dgm:pt modelId="{A767A7EF-F630-4CFD-B66B-6FD975552C2C}" type="parTrans" cxnId="{9470E7CB-04C0-4D0F-98F3-08894F42BDB5}">
      <dgm:prSet/>
      <dgm:spPr/>
      <dgm:t>
        <a:bodyPr/>
        <a:lstStyle/>
        <a:p>
          <a:endParaRPr lang="tr-TR"/>
        </a:p>
      </dgm:t>
    </dgm:pt>
    <dgm:pt modelId="{E02FAC67-769E-42F6-893F-A56C64C10D35}" type="sibTrans" cxnId="{9470E7CB-04C0-4D0F-98F3-08894F42BDB5}">
      <dgm:prSet/>
      <dgm:spPr/>
      <dgm:t>
        <a:bodyPr/>
        <a:lstStyle/>
        <a:p>
          <a:endParaRPr lang="tr-TR"/>
        </a:p>
      </dgm:t>
    </dgm:pt>
    <dgm:pt modelId="{3FD03A0E-E5B3-4D04-90DD-B0AC314837BA}">
      <dgm:prSet phldrT="[Metin]" custT="1"/>
      <dgm:spPr/>
      <dgm:t>
        <a:bodyPr vert="vert270"/>
        <a:lstStyle/>
        <a:p>
          <a:r>
            <a:rPr lang="tr-TR" sz="2000" b="0" dirty="0" smtClean="0"/>
            <a:t>Gökdemir Benzinlik</a:t>
          </a:r>
          <a:endParaRPr lang="tr-TR" sz="2000" b="0" dirty="0"/>
        </a:p>
      </dgm:t>
    </dgm:pt>
    <dgm:pt modelId="{F117A627-9F9C-4DA0-A33A-3E11FE8468DF}" type="parTrans" cxnId="{AB2E2A68-5CD9-4064-A90E-C88E95644DAC}">
      <dgm:prSet/>
      <dgm:spPr/>
      <dgm:t>
        <a:bodyPr/>
        <a:lstStyle/>
        <a:p>
          <a:endParaRPr lang="tr-TR"/>
        </a:p>
      </dgm:t>
    </dgm:pt>
    <dgm:pt modelId="{1C3CF53D-F22B-475E-A58C-40B6D88FB344}" type="sibTrans" cxnId="{AB2E2A68-5CD9-4064-A90E-C88E95644DAC}">
      <dgm:prSet/>
      <dgm:spPr/>
      <dgm:t>
        <a:bodyPr/>
        <a:lstStyle/>
        <a:p>
          <a:endParaRPr lang="tr-TR"/>
        </a:p>
      </dgm:t>
    </dgm:pt>
    <dgm:pt modelId="{DE895069-F0AF-46CD-82FE-05EDEC1AC4EF}">
      <dgm:prSet phldrT="[Metin]" custT="1"/>
      <dgm:spPr/>
      <dgm:t>
        <a:bodyPr vert="vert270"/>
        <a:lstStyle/>
        <a:p>
          <a:r>
            <a:rPr lang="tr-TR" sz="1800" b="0" i="0" u="none" dirty="0" smtClean="0"/>
            <a:t>Süleymaniye Yurdu Önü</a:t>
          </a:r>
        </a:p>
        <a:p>
          <a:endParaRPr lang="tr-TR" sz="1200" b="0" dirty="0"/>
        </a:p>
      </dgm:t>
    </dgm:pt>
    <dgm:pt modelId="{3E86D21C-98B1-4F00-993F-F057F20F195B}" type="parTrans" cxnId="{08E9D82D-7426-48AB-B67E-0882A6CCDA7F}">
      <dgm:prSet/>
      <dgm:spPr/>
      <dgm:t>
        <a:bodyPr/>
        <a:lstStyle/>
        <a:p>
          <a:endParaRPr lang="tr-TR"/>
        </a:p>
      </dgm:t>
    </dgm:pt>
    <dgm:pt modelId="{BFA21FC9-33FA-46AD-9359-9F60A054E3F3}" type="sibTrans" cxnId="{08E9D82D-7426-48AB-B67E-0882A6CCDA7F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109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303F1E06-A5D6-4906-BFF0-C1E1650CC2C9}" type="pres">
      <dgm:prSet presAssocID="{F2EF8E85-EADA-4B5A-965D-73DF6532AD06}" presName="text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4B85CB-967C-4FF3-9115-AC85FB23960F}" type="pres">
      <dgm:prSet presAssocID="{92580914-8E58-4D11-AFFC-7BC0156D0AC9}" presName="sibTrans" presStyleCnt="0"/>
      <dgm:spPr/>
    </dgm:pt>
    <dgm:pt modelId="{E822DBD0-8EEB-4B64-8525-DA8443A0E384}" type="pres">
      <dgm:prSet presAssocID="{E5F2D434-B1FD-4A90-8883-85B2A62D009C}" presName="text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D55F08-5F82-4030-8CB4-4978860674B0}" type="pres">
      <dgm:prSet presAssocID="{6CF7B596-2ED6-43A7-A2DF-85D7AE75B8EA}" presName="sibTrans" presStyleCnt="0"/>
      <dgm:spPr/>
    </dgm:pt>
    <dgm:pt modelId="{4F0FAA08-21B3-4604-934D-BAB3C01F5907}" type="pres">
      <dgm:prSet presAssocID="{B63A5DBB-A9EE-4D79-90C3-866BA68AD0DC}" presName="textNode" presStyleLbl="node1" presStyleIdx="4" presStyleCnt="14" custLinFactX="92781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06E0F1-834C-4856-A5E5-E36103A2A37D}" type="pres">
      <dgm:prSet presAssocID="{26D199D1-7032-40C3-B057-7574723F8FD5}" presName="sibTrans" presStyleCnt="0"/>
      <dgm:spPr/>
    </dgm:pt>
    <dgm:pt modelId="{17ACCE0B-01A0-404B-A5E5-92E53E4CBB16}" type="pres">
      <dgm:prSet presAssocID="{9B6A0989-FFAC-400C-9956-A7D8AD1A1B8A}" presName="textNode" presStyleLbl="node1" presStyleIdx="5" presStyleCnt="14" custLinFactX="73650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596AD8-03EC-4C17-9F76-377820037379}" type="pres">
      <dgm:prSet presAssocID="{27335F33-CED4-4630-A78F-095FCF8B95E8}" presName="sibTrans" presStyleCnt="0"/>
      <dgm:spPr/>
    </dgm:pt>
    <dgm:pt modelId="{D2774129-1750-4426-A2FC-11724F504928}" type="pres">
      <dgm:prSet presAssocID="{0A2E0189-7266-4B85-9486-03C045D3B612}" presName="textNode" presStyleLbl="node1" presStyleIdx="6" presStyleCnt="14" custLinFactX="79898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E4A8E7-39E4-4CA8-847F-D54EA41522D9}" type="pres">
      <dgm:prSet presAssocID="{61D4D880-F035-4E6F-AB4F-BE73C9D7263C}" presName="sibTrans" presStyleCnt="0"/>
      <dgm:spPr/>
    </dgm:pt>
    <dgm:pt modelId="{C48E444D-BD11-477F-8816-07A4F100293F}" type="pres">
      <dgm:prSet presAssocID="{44209E8F-07CA-490C-B739-973772D69894}" presName="textNode" presStyleLbl="node1" presStyleIdx="7" presStyleCnt="14" custLinFactX="60767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DEA084-1476-40FE-8F98-ACF11DB4431F}" type="pres">
      <dgm:prSet presAssocID="{B3F88A0E-84AA-4D2B-A764-B6A8A2A8C153}" presName="sibTrans" presStyleCnt="0"/>
      <dgm:spPr/>
    </dgm:pt>
    <dgm:pt modelId="{725CFB5C-B7B0-438C-9C55-F2254A3085C8}" type="pres">
      <dgm:prSet presAssocID="{D91B10D9-9A96-48BF-89AC-FC2E177FCA3E}" presName="textNode" presStyleLbl="node1" presStyleIdx="8" presStyleCnt="14" custLinFactX="54326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EA48C7-FC99-4DFB-A022-A378FF1E4386}" type="pres">
      <dgm:prSet presAssocID="{F02BA731-1780-4D08-9E20-182822F6F999}" presName="sibTrans" presStyleCnt="0"/>
      <dgm:spPr/>
    </dgm:pt>
    <dgm:pt modelId="{C5443866-DDDC-41DD-A6AE-A20B73DFC7E8}" type="pres">
      <dgm:prSet presAssocID="{2059DFAF-AB4E-4B24-B6E9-F8E1769F50E4}" presName="textNode" presStyleLbl="node1" presStyleIdx="9" presStyleCnt="14" custLinFactX="47884" custLinFactNeighborX="100000" custLinFactNeighborY="-98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438E79-84A4-46CB-916B-9478F4C2ED3E}" type="pres">
      <dgm:prSet presAssocID="{9300CF37-A8F5-4C5D-810B-561F564C6004}" presName="sibTrans" presStyleCnt="0"/>
      <dgm:spPr/>
    </dgm:pt>
    <dgm:pt modelId="{FB7199A6-0801-4ED1-97DC-2A559F88A36E}" type="pres">
      <dgm:prSet presAssocID="{7D14924B-AFF6-4B93-94ED-39F2936908BF}" presName="textNode" presStyleLbl="node1" presStyleIdx="10" presStyleCnt="14" custLinFactX="66823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546E9F-B9B9-4A9F-B7CB-2392F99F825A}" type="pres">
      <dgm:prSet presAssocID="{0AE54A4E-4B9B-48BE-898A-C53279B6BFE9}" presName="sibTrans" presStyleCnt="0"/>
      <dgm:spPr/>
    </dgm:pt>
    <dgm:pt modelId="{A9AB52CA-6C70-4FEF-AC08-C62F879C133D}" type="pres">
      <dgm:prSet presAssocID="{CD81FD1D-04C8-4A60-A06F-0DB66DCD92D9}" presName="textNode" presStyleLbl="node1" presStyleIdx="11" presStyleCnt="14" custLinFactX="85761" custLinFactNeighborX="100000" custLinFactNeighborY="-80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F20B52-B3FC-460B-8241-D5D217F64761}" type="pres">
      <dgm:prSet presAssocID="{E02FAC67-769E-42F6-893F-A56C64C10D35}" presName="sibTrans" presStyleCnt="0"/>
      <dgm:spPr/>
    </dgm:pt>
    <dgm:pt modelId="{9E1F3D7C-C334-4586-9E94-B4982A0042C1}" type="pres">
      <dgm:prSet presAssocID="{3FD03A0E-E5B3-4D04-90DD-B0AC314837BA}" presName="textNode" presStyleLbl="node1" presStyleIdx="12" presStyleCnt="14" custLinFactX="94592" custLinFactNeighborX="100000" custLinFactNeighborY="-96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C3F154-3F97-49D6-B4BE-DF0733755537}" type="pres">
      <dgm:prSet presAssocID="{1C3CF53D-F22B-475E-A58C-40B6D88FB344}" presName="sibTrans" presStyleCnt="0"/>
      <dgm:spPr/>
    </dgm:pt>
    <dgm:pt modelId="{DD1627AE-F084-4BCF-819D-F02A72D7864E}" type="pres">
      <dgm:prSet presAssocID="{DE895069-F0AF-46CD-82FE-05EDEC1AC4EF}" presName="textNode" presStyleLbl="node1" presStyleIdx="13" presStyleCnt="14" custLinFactX="-900000" custLinFactNeighborX="-909770" custLinFactNeighborY="-8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34B4320-05D5-431E-B157-5818FC2FC420}" type="presOf" srcId="{44209E8F-07CA-490C-B739-973772D69894}" destId="{C48E444D-BD11-477F-8816-07A4F100293F}" srcOrd="0" destOrd="0" presId="urn:microsoft.com/office/officeart/2005/8/layout/hProcess9"/>
    <dgm:cxn modelId="{B5908419-74E2-4E30-B42B-EBE526F2CF75}" srcId="{0215831D-1DC9-41A6-82BC-8918BB6CA9F5}" destId="{9B6A0989-FFAC-400C-9956-A7D8AD1A1B8A}" srcOrd="5" destOrd="0" parTransId="{2614CFED-C73D-485F-8AB0-C7712FF7AF34}" sibTransId="{27335F33-CED4-4630-A78F-095FCF8B95E8}"/>
    <dgm:cxn modelId="{FF1E991B-920C-46DC-89CD-C0A80DC2FF9F}" srcId="{0215831D-1DC9-41A6-82BC-8918BB6CA9F5}" destId="{B63A5DBB-A9EE-4D79-90C3-866BA68AD0DC}" srcOrd="4" destOrd="0" parTransId="{94FBAAFB-ED2B-4A66-9F73-2286EDADD165}" sibTransId="{26D199D1-7032-40C3-B057-7574723F8FD5}"/>
    <dgm:cxn modelId="{A38F10D0-2914-451F-8633-D2596CF22A03}" type="presOf" srcId="{5A9E62DE-5183-4B31-9AEA-1ACA51CF686A}" destId="{B3543650-FA04-4DD1-B71A-3444B842D242}" srcOrd="0" destOrd="0" presId="urn:microsoft.com/office/officeart/2005/8/layout/hProcess9"/>
    <dgm:cxn modelId="{5AE6BB51-8473-4914-849D-24065F9F6971}" type="presOf" srcId="{FBB651F0-BBF5-4661-90EB-281D3586E1A1}" destId="{B812CEA6-7BCA-4058-850B-8BF8CEC11DFE}" srcOrd="0" destOrd="0" presId="urn:microsoft.com/office/officeart/2005/8/layout/hProcess9"/>
    <dgm:cxn modelId="{61C5B703-2D89-4C48-BC36-32B4CEB348E7}" srcId="{0215831D-1DC9-41A6-82BC-8918BB6CA9F5}" destId="{D91B10D9-9A96-48BF-89AC-FC2E177FCA3E}" srcOrd="8" destOrd="0" parTransId="{6F46F3A9-9E6A-4277-B1AF-FF4B9E7E7E76}" sibTransId="{F02BA731-1780-4D08-9E20-182822F6F999}"/>
    <dgm:cxn modelId="{AB24661C-4EC2-4033-80D8-73E6A79DB61F}" srcId="{0215831D-1DC9-41A6-82BC-8918BB6CA9F5}" destId="{0A2E0189-7266-4B85-9486-03C045D3B612}" srcOrd="6" destOrd="0" parTransId="{4C3BE5FC-620A-4287-B775-13F747553025}" sibTransId="{61D4D880-F035-4E6F-AB4F-BE73C9D7263C}"/>
    <dgm:cxn modelId="{29653B83-41A0-47F3-9D44-2603BEBE47D2}" type="presOf" srcId="{7D14924B-AFF6-4B93-94ED-39F2936908BF}" destId="{FB7199A6-0801-4ED1-97DC-2A559F88A36E}" srcOrd="0" destOrd="0" presId="urn:microsoft.com/office/officeart/2005/8/layout/hProcess9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EFEFDB88-EC8C-449F-9E93-3D33E365E157}" type="presOf" srcId="{0A2E0189-7266-4B85-9486-03C045D3B612}" destId="{D2774129-1750-4426-A2FC-11724F504928}" srcOrd="0" destOrd="0" presId="urn:microsoft.com/office/officeart/2005/8/layout/hProcess9"/>
    <dgm:cxn modelId="{4C86505A-A34D-46DD-ADCD-6EE968F4AC3E}" type="presOf" srcId="{DE895069-F0AF-46CD-82FE-05EDEC1AC4EF}" destId="{DD1627AE-F084-4BCF-819D-F02A72D7864E}" srcOrd="0" destOrd="0" presId="urn:microsoft.com/office/officeart/2005/8/layout/hProcess9"/>
    <dgm:cxn modelId="{E2AFDE12-DDA8-4291-9201-1DBA0AEABC66}" type="presOf" srcId="{D91B10D9-9A96-48BF-89AC-FC2E177FCA3E}" destId="{725CFB5C-B7B0-438C-9C55-F2254A3085C8}" srcOrd="0" destOrd="0" presId="urn:microsoft.com/office/officeart/2005/8/layout/hProcess9"/>
    <dgm:cxn modelId="{3DCF810B-3A28-4DF4-9AAB-8AE74F534970}" srcId="{0215831D-1DC9-41A6-82BC-8918BB6CA9F5}" destId="{E5F2D434-B1FD-4A90-8883-85B2A62D009C}" srcOrd="3" destOrd="0" parTransId="{14B8F1E6-C8B1-4703-A085-285A307A6B7C}" sibTransId="{6CF7B596-2ED6-43A7-A2DF-85D7AE75B8EA}"/>
    <dgm:cxn modelId="{41514AE3-76DA-4F49-8120-190C8C655441}" type="presOf" srcId="{F2EF8E85-EADA-4B5A-965D-73DF6532AD06}" destId="{303F1E06-A5D6-4906-BFF0-C1E1650CC2C9}" srcOrd="0" destOrd="0" presId="urn:microsoft.com/office/officeart/2005/8/layout/hProcess9"/>
    <dgm:cxn modelId="{AB2E2A68-5CD9-4064-A90E-C88E95644DAC}" srcId="{0215831D-1DC9-41A6-82BC-8918BB6CA9F5}" destId="{3FD03A0E-E5B3-4D04-90DD-B0AC314837BA}" srcOrd="12" destOrd="0" parTransId="{F117A627-9F9C-4DA0-A33A-3E11FE8468DF}" sibTransId="{1C3CF53D-F22B-475E-A58C-40B6D88FB344}"/>
    <dgm:cxn modelId="{9E9F5164-AE4C-49F1-9FEE-28CF6AE7343F}" srcId="{0215831D-1DC9-41A6-82BC-8918BB6CA9F5}" destId="{44209E8F-07CA-490C-B739-973772D69894}" srcOrd="7" destOrd="0" parTransId="{0A320104-7E0C-44B8-ABC9-461E6FA2BA77}" sibTransId="{B3F88A0E-84AA-4D2B-A764-B6A8A2A8C153}"/>
    <dgm:cxn modelId="{77878891-8DCE-432A-BD1E-8D22981502DD}" srcId="{0215831D-1DC9-41A6-82BC-8918BB6CA9F5}" destId="{2059DFAF-AB4E-4B24-B6E9-F8E1769F50E4}" srcOrd="9" destOrd="0" parTransId="{866F20E0-4A4D-4BF2-83DC-F830D13ACE40}" sibTransId="{9300CF37-A8F5-4C5D-810B-561F564C6004}"/>
    <dgm:cxn modelId="{1CE0D1C4-F12E-481D-9B14-FF6D92FA0635}" type="presOf" srcId="{B63A5DBB-A9EE-4D79-90C3-866BA68AD0DC}" destId="{4F0FAA08-21B3-4604-934D-BAB3C01F5907}" srcOrd="0" destOrd="0" presId="urn:microsoft.com/office/officeart/2005/8/layout/hProcess9"/>
    <dgm:cxn modelId="{C1D77F2D-D239-4287-97C1-EB312F8E7D14}" srcId="{0215831D-1DC9-41A6-82BC-8918BB6CA9F5}" destId="{7D14924B-AFF6-4B93-94ED-39F2936908BF}" srcOrd="10" destOrd="0" parTransId="{A8A10FE5-CE7C-4A06-AE2B-DA6C90281D2E}" sibTransId="{0AE54A4E-4B9B-48BE-898A-C53279B6BFE9}"/>
    <dgm:cxn modelId="{08C4FC31-A96B-4BF5-99B4-22C713015F2D}" type="presOf" srcId="{9B6A0989-FFAC-400C-9956-A7D8AD1A1B8A}" destId="{17ACCE0B-01A0-404B-A5E5-92E53E4CBB16}" srcOrd="0" destOrd="0" presId="urn:microsoft.com/office/officeart/2005/8/layout/hProcess9"/>
    <dgm:cxn modelId="{848B0BA1-172C-49C0-AEB3-712E176AD62F}" type="presOf" srcId="{2059DFAF-AB4E-4B24-B6E9-F8E1769F50E4}" destId="{C5443866-DDDC-41DD-A6AE-A20B73DFC7E8}" srcOrd="0" destOrd="0" presId="urn:microsoft.com/office/officeart/2005/8/layout/hProcess9"/>
    <dgm:cxn modelId="{0278112A-B493-48F8-AA77-2B4673C1ED6F}" srcId="{0215831D-1DC9-41A6-82BC-8918BB6CA9F5}" destId="{F2EF8E85-EADA-4B5A-965D-73DF6532AD06}" srcOrd="2" destOrd="0" parTransId="{6AA770C5-B471-4655-8B73-015CE503FC3A}" sibTransId="{92580914-8E58-4D11-AFFC-7BC0156D0AC9}"/>
    <dgm:cxn modelId="{9470E7CB-04C0-4D0F-98F3-08894F42BDB5}" srcId="{0215831D-1DC9-41A6-82BC-8918BB6CA9F5}" destId="{CD81FD1D-04C8-4A60-A06F-0DB66DCD92D9}" srcOrd="11" destOrd="0" parTransId="{A767A7EF-F630-4CFD-B66B-6FD975552C2C}" sibTransId="{E02FAC67-769E-42F6-893F-A56C64C10D35}"/>
    <dgm:cxn modelId="{C4689CDA-09EF-4DF7-9343-887391B5D3F2}" type="presOf" srcId="{0215831D-1DC9-41A6-82BC-8918BB6CA9F5}" destId="{131319A7-7FA4-4235-8119-04DA2B8B8115}" srcOrd="0" destOrd="0" presId="urn:microsoft.com/office/officeart/2005/8/layout/hProcess9"/>
    <dgm:cxn modelId="{5A48B6EB-F8EB-41C6-BE86-C87ADAE9FCCB}" type="presOf" srcId="{E5F2D434-B1FD-4A90-8883-85B2A62D009C}" destId="{E822DBD0-8EEB-4B64-8525-DA8443A0E384}" srcOrd="0" destOrd="0" presId="urn:microsoft.com/office/officeart/2005/8/layout/hProcess9"/>
    <dgm:cxn modelId="{08E9D82D-7426-48AB-B67E-0882A6CCDA7F}" srcId="{0215831D-1DC9-41A6-82BC-8918BB6CA9F5}" destId="{DE895069-F0AF-46CD-82FE-05EDEC1AC4EF}" srcOrd="13" destOrd="0" parTransId="{3E86D21C-98B1-4F00-993F-F057F20F195B}" sibTransId="{BFA21FC9-33FA-46AD-9359-9F60A054E3F3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D01E3322-ABE1-48AB-979B-09E4D91949BD}" type="presOf" srcId="{3FD03A0E-E5B3-4D04-90DD-B0AC314837BA}" destId="{9E1F3D7C-C334-4586-9E94-B4982A0042C1}" srcOrd="0" destOrd="0" presId="urn:microsoft.com/office/officeart/2005/8/layout/hProcess9"/>
    <dgm:cxn modelId="{371C52A3-08BD-4800-9514-759AC714902C}" type="presOf" srcId="{CD81FD1D-04C8-4A60-A06F-0DB66DCD92D9}" destId="{A9AB52CA-6C70-4FEF-AC08-C62F879C133D}" srcOrd="0" destOrd="0" presId="urn:microsoft.com/office/officeart/2005/8/layout/hProcess9"/>
    <dgm:cxn modelId="{7CC6C5DF-16F1-429A-B24B-BEC1B04FF02F}" type="presParOf" srcId="{131319A7-7FA4-4235-8119-04DA2B8B8115}" destId="{EB784AAE-E30A-4B69-9F66-801737BE9183}" srcOrd="0" destOrd="0" presId="urn:microsoft.com/office/officeart/2005/8/layout/hProcess9"/>
    <dgm:cxn modelId="{08CBE275-ACC5-4301-ADA1-F5A604B87398}" type="presParOf" srcId="{131319A7-7FA4-4235-8119-04DA2B8B8115}" destId="{0476D13B-5D3D-4652-8FA5-4A9CF980625A}" srcOrd="1" destOrd="0" presId="urn:microsoft.com/office/officeart/2005/8/layout/hProcess9"/>
    <dgm:cxn modelId="{DD879CEE-ABE0-4458-AC0B-4CA0D21011B0}" type="presParOf" srcId="{0476D13B-5D3D-4652-8FA5-4A9CF980625A}" destId="{B3543650-FA04-4DD1-B71A-3444B842D242}" srcOrd="0" destOrd="0" presId="urn:microsoft.com/office/officeart/2005/8/layout/hProcess9"/>
    <dgm:cxn modelId="{7A42E095-3CB6-4E17-9309-9E1F072D9A90}" type="presParOf" srcId="{0476D13B-5D3D-4652-8FA5-4A9CF980625A}" destId="{B461468A-137C-4EFB-A513-352F0F44F4AE}" srcOrd="1" destOrd="0" presId="urn:microsoft.com/office/officeart/2005/8/layout/hProcess9"/>
    <dgm:cxn modelId="{7C83E1FC-A831-4081-AD1A-3AE099257280}" type="presParOf" srcId="{0476D13B-5D3D-4652-8FA5-4A9CF980625A}" destId="{B812CEA6-7BCA-4058-850B-8BF8CEC11DFE}" srcOrd="2" destOrd="0" presId="urn:microsoft.com/office/officeart/2005/8/layout/hProcess9"/>
    <dgm:cxn modelId="{BE0D228E-8C24-4E7D-8137-897E37FB03A8}" type="presParOf" srcId="{0476D13B-5D3D-4652-8FA5-4A9CF980625A}" destId="{D138C32C-120E-49FD-8B59-5D823030B20D}" srcOrd="3" destOrd="0" presId="urn:microsoft.com/office/officeart/2005/8/layout/hProcess9"/>
    <dgm:cxn modelId="{1A5BB1AB-E7F4-4063-A10F-A1653EA2D9E0}" type="presParOf" srcId="{0476D13B-5D3D-4652-8FA5-4A9CF980625A}" destId="{303F1E06-A5D6-4906-BFF0-C1E1650CC2C9}" srcOrd="4" destOrd="0" presId="urn:microsoft.com/office/officeart/2005/8/layout/hProcess9"/>
    <dgm:cxn modelId="{52D7045D-49ED-4FB2-B362-D5593BA48358}" type="presParOf" srcId="{0476D13B-5D3D-4652-8FA5-4A9CF980625A}" destId="{A14B85CB-967C-4FF3-9115-AC85FB23960F}" srcOrd="5" destOrd="0" presId="urn:microsoft.com/office/officeart/2005/8/layout/hProcess9"/>
    <dgm:cxn modelId="{D144199B-4A05-48B9-AFE0-28567450FCF3}" type="presParOf" srcId="{0476D13B-5D3D-4652-8FA5-4A9CF980625A}" destId="{E822DBD0-8EEB-4B64-8525-DA8443A0E384}" srcOrd="6" destOrd="0" presId="urn:microsoft.com/office/officeart/2005/8/layout/hProcess9"/>
    <dgm:cxn modelId="{DD466A1B-4C31-4191-9637-9F6063E1204E}" type="presParOf" srcId="{0476D13B-5D3D-4652-8FA5-4A9CF980625A}" destId="{DFD55F08-5F82-4030-8CB4-4978860674B0}" srcOrd="7" destOrd="0" presId="urn:microsoft.com/office/officeart/2005/8/layout/hProcess9"/>
    <dgm:cxn modelId="{1F48F86B-F501-470A-BA3A-9ED93CFD9A8A}" type="presParOf" srcId="{0476D13B-5D3D-4652-8FA5-4A9CF980625A}" destId="{4F0FAA08-21B3-4604-934D-BAB3C01F5907}" srcOrd="8" destOrd="0" presId="urn:microsoft.com/office/officeart/2005/8/layout/hProcess9"/>
    <dgm:cxn modelId="{160E9182-3AB9-49DB-A72E-1556C0AB0402}" type="presParOf" srcId="{0476D13B-5D3D-4652-8FA5-4A9CF980625A}" destId="{A306E0F1-834C-4856-A5E5-E36103A2A37D}" srcOrd="9" destOrd="0" presId="urn:microsoft.com/office/officeart/2005/8/layout/hProcess9"/>
    <dgm:cxn modelId="{0670593D-4C02-4CAB-9E84-FC0D3663F125}" type="presParOf" srcId="{0476D13B-5D3D-4652-8FA5-4A9CF980625A}" destId="{17ACCE0B-01A0-404B-A5E5-92E53E4CBB16}" srcOrd="10" destOrd="0" presId="urn:microsoft.com/office/officeart/2005/8/layout/hProcess9"/>
    <dgm:cxn modelId="{3AD87CE4-5EAD-4A5A-B9CE-096B141813D6}" type="presParOf" srcId="{0476D13B-5D3D-4652-8FA5-4A9CF980625A}" destId="{0B596AD8-03EC-4C17-9F76-377820037379}" srcOrd="11" destOrd="0" presId="urn:microsoft.com/office/officeart/2005/8/layout/hProcess9"/>
    <dgm:cxn modelId="{A96267D6-E4BB-4059-A29D-A2C5E78F12CC}" type="presParOf" srcId="{0476D13B-5D3D-4652-8FA5-4A9CF980625A}" destId="{D2774129-1750-4426-A2FC-11724F504928}" srcOrd="12" destOrd="0" presId="urn:microsoft.com/office/officeart/2005/8/layout/hProcess9"/>
    <dgm:cxn modelId="{C14D9D68-FFF1-4247-A06D-6AAECD9CFA65}" type="presParOf" srcId="{0476D13B-5D3D-4652-8FA5-4A9CF980625A}" destId="{56E4A8E7-39E4-4CA8-847F-D54EA41522D9}" srcOrd="13" destOrd="0" presId="urn:microsoft.com/office/officeart/2005/8/layout/hProcess9"/>
    <dgm:cxn modelId="{02975D35-4A46-485D-A91B-5589A7F8E2BB}" type="presParOf" srcId="{0476D13B-5D3D-4652-8FA5-4A9CF980625A}" destId="{C48E444D-BD11-477F-8816-07A4F100293F}" srcOrd="14" destOrd="0" presId="urn:microsoft.com/office/officeart/2005/8/layout/hProcess9"/>
    <dgm:cxn modelId="{EF09B146-F9E4-44B0-A502-DD70CD0E1FE9}" type="presParOf" srcId="{0476D13B-5D3D-4652-8FA5-4A9CF980625A}" destId="{C8DEA084-1476-40FE-8F98-ACF11DB4431F}" srcOrd="15" destOrd="0" presId="urn:microsoft.com/office/officeart/2005/8/layout/hProcess9"/>
    <dgm:cxn modelId="{C3DF1AE4-84C2-4838-A3CC-1C3D3AFC669B}" type="presParOf" srcId="{0476D13B-5D3D-4652-8FA5-4A9CF980625A}" destId="{725CFB5C-B7B0-438C-9C55-F2254A3085C8}" srcOrd="16" destOrd="0" presId="urn:microsoft.com/office/officeart/2005/8/layout/hProcess9"/>
    <dgm:cxn modelId="{074093BC-C89A-4003-9848-807F67E4DD59}" type="presParOf" srcId="{0476D13B-5D3D-4652-8FA5-4A9CF980625A}" destId="{F0EA48C7-FC99-4DFB-A022-A378FF1E4386}" srcOrd="17" destOrd="0" presId="urn:microsoft.com/office/officeart/2005/8/layout/hProcess9"/>
    <dgm:cxn modelId="{77BDA77C-055F-417E-B1F7-2507DEDB8110}" type="presParOf" srcId="{0476D13B-5D3D-4652-8FA5-4A9CF980625A}" destId="{C5443866-DDDC-41DD-A6AE-A20B73DFC7E8}" srcOrd="18" destOrd="0" presId="urn:microsoft.com/office/officeart/2005/8/layout/hProcess9"/>
    <dgm:cxn modelId="{61D0D12A-0B51-47A3-800B-E57873950573}" type="presParOf" srcId="{0476D13B-5D3D-4652-8FA5-4A9CF980625A}" destId="{E7438E79-84A4-46CB-916B-9478F4C2ED3E}" srcOrd="19" destOrd="0" presId="urn:microsoft.com/office/officeart/2005/8/layout/hProcess9"/>
    <dgm:cxn modelId="{4BAB2E12-B7BA-4EE3-9C9A-129A0A4E0E92}" type="presParOf" srcId="{0476D13B-5D3D-4652-8FA5-4A9CF980625A}" destId="{FB7199A6-0801-4ED1-97DC-2A559F88A36E}" srcOrd="20" destOrd="0" presId="urn:microsoft.com/office/officeart/2005/8/layout/hProcess9"/>
    <dgm:cxn modelId="{966298A0-D8B8-4DF5-A16F-BAE122D2DC22}" type="presParOf" srcId="{0476D13B-5D3D-4652-8FA5-4A9CF980625A}" destId="{8C546E9F-B9B9-4A9F-B7CB-2392F99F825A}" srcOrd="21" destOrd="0" presId="urn:microsoft.com/office/officeart/2005/8/layout/hProcess9"/>
    <dgm:cxn modelId="{96B93B4A-9794-4655-A215-BCEB55CB1757}" type="presParOf" srcId="{0476D13B-5D3D-4652-8FA5-4A9CF980625A}" destId="{A9AB52CA-6C70-4FEF-AC08-C62F879C133D}" srcOrd="22" destOrd="0" presId="urn:microsoft.com/office/officeart/2005/8/layout/hProcess9"/>
    <dgm:cxn modelId="{F1D829CF-6486-4E31-BC14-030E241B0E46}" type="presParOf" srcId="{0476D13B-5D3D-4652-8FA5-4A9CF980625A}" destId="{8BF20B52-B3FC-460B-8241-D5D217F64761}" srcOrd="23" destOrd="0" presId="urn:microsoft.com/office/officeart/2005/8/layout/hProcess9"/>
    <dgm:cxn modelId="{7CDDD63B-1159-4161-99A0-4DEE28BD7B21}" type="presParOf" srcId="{0476D13B-5D3D-4652-8FA5-4A9CF980625A}" destId="{9E1F3D7C-C334-4586-9E94-B4982A0042C1}" srcOrd="24" destOrd="0" presId="urn:microsoft.com/office/officeart/2005/8/layout/hProcess9"/>
    <dgm:cxn modelId="{FB8E3A2D-1D03-4A84-9618-5FA740655A82}" type="presParOf" srcId="{0476D13B-5D3D-4652-8FA5-4A9CF980625A}" destId="{0AC3F154-3F97-49D6-B4BE-DF0733755537}" srcOrd="25" destOrd="0" presId="urn:microsoft.com/office/officeart/2005/8/layout/hProcess9"/>
    <dgm:cxn modelId="{7F4156AE-E847-40B4-B496-410DF43D4E6E}" type="presParOf" srcId="{0476D13B-5D3D-4652-8FA5-4A9CF980625A}" destId="{DD1627AE-F084-4BCF-819D-F02A72D7864E}" srcOrd="2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5852F35C-EF54-47C3-85EB-3B041A4DCB7A}">
      <dgm:prSet/>
      <dgm:spPr/>
      <dgm:t>
        <a:bodyPr vert="vert270"/>
        <a:lstStyle/>
        <a:p>
          <a:pPr algn="ctr"/>
          <a:r>
            <a:rPr lang="tr-TR" b="0" i="0" u="none" dirty="0" smtClean="0"/>
            <a:t>Murat Siteleri	</a:t>
          </a:r>
          <a:endParaRPr lang="tr-TR" dirty="0"/>
        </a:p>
      </dgm:t>
    </dgm:pt>
    <dgm:pt modelId="{1107F9D6-77AB-4E17-B59A-F7E7A7C10093}" type="parTrans" cxnId="{65A30AC0-8977-4D20-87EE-8A4BCA200F0F}">
      <dgm:prSet/>
      <dgm:spPr/>
      <dgm:t>
        <a:bodyPr/>
        <a:lstStyle/>
        <a:p>
          <a:endParaRPr lang="tr-TR"/>
        </a:p>
      </dgm:t>
    </dgm:pt>
    <dgm:pt modelId="{E42AFA45-DAEE-4091-A3DA-E875A0388107}" type="sibTrans" cxnId="{65A30AC0-8977-4D20-87EE-8A4BCA200F0F}">
      <dgm:prSet/>
      <dgm:spPr/>
      <dgm:t>
        <a:bodyPr/>
        <a:lstStyle/>
        <a:p>
          <a:endParaRPr lang="tr-TR"/>
        </a:p>
      </dgm:t>
    </dgm:pt>
    <dgm:pt modelId="{141D7EE1-CC31-41CF-91E2-6B6BDAC305C5}">
      <dgm:prSet/>
      <dgm:spPr/>
      <dgm:t>
        <a:bodyPr vert="vert270"/>
        <a:lstStyle/>
        <a:p>
          <a:r>
            <a:rPr lang="tr-TR" b="0" i="0" u="none" dirty="0" smtClean="0"/>
            <a:t>Köroğlu Devlet Hastanesi	</a:t>
          </a:r>
          <a:endParaRPr lang="tr-TR" dirty="0"/>
        </a:p>
      </dgm:t>
    </dgm:pt>
    <dgm:pt modelId="{BE04B797-B47F-45C1-BF1D-5C9E36865D4A}" type="parTrans" cxnId="{5023043B-DDAA-4943-8A77-3363573F4162}">
      <dgm:prSet/>
      <dgm:spPr/>
      <dgm:t>
        <a:bodyPr/>
        <a:lstStyle/>
        <a:p>
          <a:endParaRPr lang="tr-TR"/>
        </a:p>
      </dgm:t>
    </dgm:pt>
    <dgm:pt modelId="{1B042688-7357-4739-B5B8-F51918BB0E5E}" type="sibTrans" cxnId="{5023043B-DDAA-4943-8A77-3363573F4162}">
      <dgm:prSet/>
      <dgm:spPr/>
      <dgm:t>
        <a:bodyPr/>
        <a:lstStyle/>
        <a:p>
          <a:endParaRPr lang="tr-TR"/>
        </a:p>
      </dgm:t>
    </dgm:pt>
    <dgm:pt modelId="{0EC5B183-EA93-441F-A0F9-0DF73A99D987}">
      <dgm:prSet/>
      <dgm:spPr/>
      <dgm:t>
        <a:bodyPr vert="vert270"/>
        <a:lstStyle/>
        <a:p>
          <a:r>
            <a:rPr lang="tr-TR" b="0" i="0" u="none" dirty="0" smtClean="0"/>
            <a:t>Eski Tekel Binası	</a:t>
          </a:r>
          <a:endParaRPr lang="tr-TR" dirty="0"/>
        </a:p>
      </dgm:t>
    </dgm:pt>
    <dgm:pt modelId="{1FE02F05-7942-4646-A3DC-280E393E6823}" type="parTrans" cxnId="{856821DE-67FE-4E86-A1F7-9B6C175F13D2}">
      <dgm:prSet/>
      <dgm:spPr/>
      <dgm:t>
        <a:bodyPr/>
        <a:lstStyle/>
        <a:p>
          <a:endParaRPr lang="tr-TR"/>
        </a:p>
      </dgm:t>
    </dgm:pt>
    <dgm:pt modelId="{5928C747-88E3-4DC8-95C6-4F5E45070129}" type="sibTrans" cxnId="{856821DE-67FE-4E86-A1F7-9B6C175F13D2}">
      <dgm:prSet/>
      <dgm:spPr/>
      <dgm:t>
        <a:bodyPr/>
        <a:lstStyle/>
        <a:p>
          <a:endParaRPr lang="tr-TR"/>
        </a:p>
      </dgm:t>
    </dgm:pt>
    <dgm:pt modelId="{1FC81308-0CBE-4FDA-9016-D4E1765041EE}">
      <dgm:prSet/>
      <dgm:spPr/>
      <dgm:t>
        <a:bodyPr vert="vert270"/>
        <a:lstStyle/>
        <a:p>
          <a:r>
            <a:rPr lang="tr-TR" b="0" i="0" u="none" dirty="0" smtClean="0"/>
            <a:t>D 100 Karayolu	</a:t>
          </a:r>
          <a:endParaRPr lang="tr-TR" dirty="0"/>
        </a:p>
      </dgm:t>
    </dgm:pt>
    <dgm:pt modelId="{4D1AE542-4D8B-4E13-8F83-AE5AC67D3F6C}" type="parTrans" cxnId="{5D2B2C08-9900-495C-A575-89B7679CDEF5}">
      <dgm:prSet/>
      <dgm:spPr/>
      <dgm:t>
        <a:bodyPr/>
        <a:lstStyle/>
        <a:p>
          <a:endParaRPr lang="tr-TR"/>
        </a:p>
      </dgm:t>
    </dgm:pt>
    <dgm:pt modelId="{B272AA96-1B2F-4B03-994F-D0E79911F7B8}" type="sibTrans" cxnId="{5D2B2C08-9900-495C-A575-89B7679CDEF5}">
      <dgm:prSet/>
      <dgm:spPr/>
      <dgm:t>
        <a:bodyPr/>
        <a:lstStyle/>
        <a:p>
          <a:endParaRPr lang="tr-TR"/>
        </a:p>
      </dgm:t>
    </dgm:pt>
    <dgm:pt modelId="{41585871-D5B9-40BD-B576-23B14B83981A}">
      <dgm:prSet/>
      <dgm:spPr/>
      <dgm:t>
        <a:bodyPr vert="vert270"/>
        <a:lstStyle/>
        <a:p>
          <a:r>
            <a:rPr lang="tr-TR" b="0" i="0" u="none" smtClean="0"/>
            <a:t>Kampus</a:t>
          </a:r>
          <a:endParaRPr lang="tr-TR" dirty="0"/>
        </a:p>
      </dgm:t>
    </dgm:pt>
    <dgm:pt modelId="{4E22EC81-EE05-47F7-AFB5-4BD7A0937427}" type="parTrans" cxnId="{7E4E57A6-9951-4CE5-A684-154656975266}">
      <dgm:prSet/>
      <dgm:spPr/>
      <dgm:t>
        <a:bodyPr/>
        <a:lstStyle/>
        <a:p>
          <a:endParaRPr lang="tr-TR"/>
        </a:p>
      </dgm:t>
    </dgm:pt>
    <dgm:pt modelId="{10928CF9-E63E-4DE6-9D93-7A0869BA09B2}" type="sibTrans" cxnId="{7E4E57A6-9951-4CE5-A684-154656975266}">
      <dgm:prSet/>
      <dgm:spPr/>
      <dgm:t>
        <a:bodyPr/>
        <a:lstStyle/>
        <a:p>
          <a:endParaRPr lang="tr-TR"/>
        </a:p>
      </dgm:t>
    </dgm:pt>
    <dgm:pt modelId="{655FE99C-102C-47FD-BCE0-8CF6EAD4DCCF}">
      <dgm:prSet phldrT="[Metin]" custT="1"/>
      <dgm:spPr/>
      <dgm:t>
        <a:bodyPr vert="vert270"/>
        <a:lstStyle/>
        <a:p>
          <a:r>
            <a:rPr lang="tr-TR" sz="2400" b="0" cap="small" baseline="0" dirty="0" smtClean="0">
              <a:solidFill>
                <a:schemeClr val="tx1"/>
              </a:solidFill>
            </a:rPr>
            <a:t>Dilek evler</a:t>
          </a:r>
          <a:endParaRPr lang="tr-TR" sz="2400" b="0" cap="small" baseline="0" dirty="0">
            <a:solidFill>
              <a:schemeClr val="tx1"/>
            </a:solidFill>
          </a:endParaRPr>
        </a:p>
      </dgm:t>
    </dgm:pt>
    <dgm:pt modelId="{4BC9D3CC-4ACE-4A5B-B59B-BC1B9099659A}" type="parTrans" cxnId="{52414D78-73E6-4226-874E-8FA7FBA79759}">
      <dgm:prSet/>
      <dgm:spPr/>
      <dgm:t>
        <a:bodyPr/>
        <a:lstStyle/>
        <a:p>
          <a:endParaRPr lang="tr-TR"/>
        </a:p>
      </dgm:t>
    </dgm:pt>
    <dgm:pt modelId="{D052E5D5-66FE-40AC-868E-FEDF2DFDDCB9}" type="sibTrans" cxnId="{52414D78-73E6-4226-874E-8FA7FBA79759}">
      <dgm:prSet/>
      <dgm:spPr/>
      <dgm:t>
        <a:bodyPr/>
        <a:lstStyle/>
        <a:p>
          <a:endParaRPr lang="tr-TR"/>
        </a:p>
      </dgm:t>
    </dgm:pt>
    <dgm:pt modelId="{D10329CE-E74E-4883-A865-D28F5ECCCE9E}">
      <dgm:prSet/>
      <dgm:spPr/>
      <dgm:t>
        <a:bodyPr vert="vert270"/>
        <a:lstStyle/>
        <a:p>
          <a:r>
            <a:rPr lang="tr-TR" dirty="0" smtClean="0"/>
            <a:t>BMYO ÜSTGEÇİT</a:t>
          </a:r>
        </a:p>
      </dgm:t>
    </dgm:pt>
    <dgm:pt modelId="{5AF4ED88-D4BF-43BB-B865-C44A11AC2CB3}" type="parTrans" cxnId="{D3791406-33F6-46D3-950C-61F7C68C16F1}">
      <dgm:prSet/>
      <dgm:spPr/>
      <dgm:t>
        <a:bodyPr/>
        <a:lstStyle/>
        <a:p>
          <a:endParaRPr lang="tr-TR"/>
        </a:p>
      </dgm:t>
    </dgm:pt>
    <dgm:pt modelId="{0EC88E2E-A7FB-4827-971B-A523858FA00E}" type="sibTrans" cxnId="{D3791406-33F6-46D3-950C-61F7C68C16F1}">
      <dgm:prSet/>
      <dgm:spPr/>
      <dgm:t>
        <a:bodyPr/>
        <a:lstStyle/>
        <a:p>
          <a:endParaRPr lang="tr-TR"/>
        </a:p>
      </dgm:t>
    </dgm:pt>
    <dgm:pt modelId="{AEB6261C-88E1-467E-90A6-357A2F3B8505}">
      <dgm:prSet/>
      <dgm:spPr/>
      <dgm:t>
        <a:bodyPr vert="vert270"/>
        <a:lstStyle/>
        <a:p>
          <a:r>
            <a:rPr lang="tr-TR" dirty="0" smtClean="0"/>
            <a:t>Belediye Otobüs Durağı Karşısı</a:t>
          </a:r>
          <a:endParaRPr lang="tr-TR" dirty="0"/>
        </a:p>
      </dgm:t>
    </dgm:pt>
    <dgm:pt modelId="{42B7346F-8E9A-407E-9D9A-66E06C05D5AE}" type="parTrans" cxnId="{FDA577A5-370A-4328-B184-5AF2DB25CF3A}">
      <dgm:prSet/>
      <dgm:spPr/>
      <dgm:t>
        <a:bodyPr/>
        <a:lstStyle/>
        <a:p>
          <a:endParaRPr lang="tr-TR"/>
        </a:p>
      </dgm:t>
    </dgm:pt>
    <dgm:pt modelId="{A14FA568-0A64-46AE-B1D5-229FC2CD8DF6}" type="sibTrans" cxnId="{FDA577A5-370A-4328-B184-5AF2DB25CF3A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CCEA4822-C492-4CD1-8C57-9A6CDDA81E5A}" type="pres">
      <dgm:prSet presAssocID="{655FE99C-102C-47FD-BCE0-8CF6EAD4DCCF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C8996A-C97E-4045-A8CD-9460AABD83D1}" type="pres">
      <dgm:prSet presAssocID="{D052E5D5-66FE-40AC-868E-FEDF2DFDDCB9}" presName="sibTrans" presStyleCnt="0"/>
      <dgm:spPr/>
    </dgm:pt>
    <dgm:pt modelId="{C6DE4C91-1790-42F2-9546-6263ADD43715}" type="pres">
      <dgm:prSet presAssocID="{5852F35C-EF54-47C3-85EB-3B041A4DCB7A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94B67-2249-4B4F-A41B-11757B55A4A0}" type="pres">
      <dgm:prSet presAssocID="{E42AFA45-DAEE-4091-A3DA-E875A0388107}" presName="sibTrans" presStyleCnt="0"/>
      <dgm:spPr/>
    </dgm:pt>
    <dgm:pt modelId="{93A0F75F-20ED-447A-B223-48A28535A0C4}" type="pres">
      <dgm:prSet presAssocID="{141D7EE1-CC31-41CF-91E2-6B6BDAC305C5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AD9961-2D3F-4013-8089-04F152CBA91C}" type="pres">
      <dgm:prSet presAssocID="{1B042688-7357-4739-B5B8-F51918BB0E5E}" presName="sibTrans" presStyleCnt="0"/>
      <dgm:spPr/>
    </dgm:pt>
    <dgm:pt modelId="{2D60ED6F-6C3C-4A16-BDE3-69962EFA97EF}" type="pres">
      <dgm:prSet presAssocID="{AEB6261C-88E1-467E-90A6-357A2F3B8505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75793A-C38C-4121-B4D6-0511502DF473}" type="pres">
      <dgm:prSet presAssocID="{A14FA568-0A64-46AE-B1D5-229FC2CD8DF6}" presName="sibTrans" presStyleCnt="0"/>
      <dgm:spPr/>
    </dgm:pt>
    <dgm:pt modelId="{04B30CA9-A0B5-458A-A1DD-9506F0165956}" type="pres">
      <dgm:prSet presAssocID="{0EC5B183-EA93-441F-A0F9-0DF73A99D987}" presName="textNode" presStyleLbl="node1" presStyleIdx="5" presStyleCnt="9" custScaleX="90909" custLinFactNeighborX="22144" custLinFactNeighborY="-14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99D3B1-AC82-4B0D-822C-923C2041C851}" type="pres">
      <dgm:prSet presAssocID="{5928C747-88E3-4DC8-95C6-4F5E45070129}" presName="sibTrans" presStyleCnt="0"/>
      <dgm:spPr/>
    </dgm:pt>
    <dgm:pt modelId="{7E443E40-41FF-4624-B452-34B22077A182}" type="pres">
      <dgm:prSet presAssocID="{D10329CE-E74E-4883-A865-D28F5ECCCE9E}" presName="textNode" presStyleLbl="node1" presStyleIdx="6" presStyleCnt="9" custLinFactNeighborX="-5324" custLinFactNeighborY="-1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872869-A53A-4137-B804-D3F8EF2065F1}" type="pres">
      <dgm:prSet presAssocID="{0EC88E2E-A7FB-4827-971B-A523858FA00E}" presName="sibTrans" presStyleCnt="0"/>
      <dgm:spPr/>
    </dgm:pt>
    <dgm:pt modelId="{04C668CD-4FCC-40AF-8E7E-4860CBAE3AF3}" type="pres">
      <dgm:prSet presAssocID="{1FC81308-0CBE-4FDA-9016-D4E1765041EE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08B175-D128-4AD9-A100-121161C7C980}" type="pres">
      <dgm:prSet presAssocID="{B272AA96-1B2F-4B03-994F-D0E79911F7B8}" presName="sibTrans" presStyleCnt="0"/>
      <dgm:spPr/>
    </dgm:pt>
    <dgm:pt modelId="{E1E0E88A-DC6A-48F4-8E90-FE930501FD44}" type="pres">
      <dgm:prSet presAssocID="{41585871-D5B9-40BD-B576-23B14B83981A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23043B-DDAA-4943-8A77-3363573F4162}" srcId="{0215831D-1DC9-41A6-82BC-8918BB6CA9F5}" destId="{141D7EE1-CC31-41CF-91E2-6B6BDAC305C5}" srcOrd="3" destOrd="0" parTransId="{BE04B797-B47F-45C1-BF1D-5C9E36865D4A}" sibTransId="{1B042688-7357-4739-B5B8-F51918BB0E5E}"/>
    <dgm:cxn modelId="{856821DE-67FE-4E86-A1F7-9B6C175F13D2}" srcId="{0215831D-1DC9-41A6-82BC-8918BB6CA9F5}" destId="{0EC5B183-EA93-441F-A0F9-0DF73A99D987}" srcOrd="5" destOrd="0" parTransId="{1FE02F05-7942-4646-A3DC-280E393E6823}" sibTransId="{5928C747-88E3-4DC8-95C6-4F5E45070129}"/>
    <dgm:cxn modelId="{65A30AC0-8977-4D20-87EE-8A4BCA200F0F}" srcId="{0215831D-1DC9-41A6-82BC-8918BB6CA9F5}" destId="{5852F35C-EF54-47C3-85EB-3B041A4DCB7A}" srcOrd="2" destOrd="0" parTransId="{1107F9D6-77AB-4E17-B59A-F7E7A7C10093}" sibTransId="{E42AFA45-DAEE-4091-A3DA-E875A0388107}"/>
    <dgm:cxn modelId="{5D2B2C08-9900-495C-A575-89B7679CDEF5}" srcId="{0215831D-1DC9-41A6-82BC-8918BB6CA9F5}" destId="{1FC81308-0CBE-4FDA-9016-D4E1765041EE}" srcOrd="7" destOrd="0" parTransId="{4D1AE542-4D8B-4E13-8F83-AE5AC67D3F6C}" sibTransId="{B272AA96-1B2F-4B03-994F-D0E79911F7B8}"/>
    <dgm:cxn modelId="{FDA577A5-370A-4328-B184-5AF2DB25CF3A}" srcId="{0215831D-1DC9-41A6-82BC-8918BB6CA9F5}" destId="{AEB6261C-88E1-467E-90A6-357A2F3B8505}" srcOrd="4" destOrd="0" parTransId="{42B7346F-8E9A-407E-9D9A-66E06C05D5AE}" sibTransId="{A14FA568-0A64-46AE-B1D5-229FC2CD8DF6}"/>
    <dgm:cxn modelId="{52414D78-73E6-4226-874E-8FA7FBA79759}" srcId="{0215831D-1DC9-41A6-82BC-8918BB6CA9F5}" destId="{655FE99C-102C-47FD-BCE0-8CF6EAD4DCCF}" srcOrd="1" destOrd="0" parTransId="{4BC9D3CC-4ACE-4A5B-B59B-BC1B9099659A}" sibTransId="{D052E5D5-66FE-40AC-868E-FEDF2DFDDCB9}"/>
    <dgm:cxn modelId="{AF1A7DD1-2DDF-4C2E-9E0B-30CE509F583B}" type="presOf" srcId="{655FE99C-102C-47FD-BCE0-8CF6EAD4DCCF}" destId="{CCEA4822-C492-4CD1-8C57-9A6CDDA81E5A}" srcOrd="0" destOrd="0" presId="urn:microsoft.com/office/officeart/2005/8/layout/hProcess9"/>
    <dgm:cxn modelId="{7FEDC8F7-BA2C-4001-86C0-285545E6E984}" type="presOf" srcId="{AEB6261C-88E1-467E-90A6-357A2F3B8505}" destId="{2D60ED6F-6C3C-4A16-BDE3-69962EFA97EF}" srcOrd="0" destOrd="0" presId="urn:microsoft.com/office/officeart/2005/8/layout/hProcess9"/>
    <dgm:cxn modelId="{3BE409FC-CB17-4B08-ADBC-902011DC65F7}" type="presOf" srcId="{141D7EE1-CC31-41CF-91E2-6B6BDAC305C5}" destId="{93A0F75F-20ED-447A-B223-48A28535A0C4}" srcOrd="0" destOrd="0" presId="urn:microsoft.com/office/officeart/2005/8/layout/hProcess9"/>
    <dgm:cxn modelId="{D3791406-33F6-46D3-950C-61F7C68C16F1}" srcId="{0215831D-1DC9-41A6-82BC-8918BB6CA9F5}" destId="{D10329CE-E74E-4883-A865-D28F5ECCCE9E}" srcOrd="6" destOrd="0" parTransId="{5AF4ED88-D4BF-43BB-B865-C44A11AC2CB3}" sibTransId="{0EC88E2E-A7FB-4827-971B-A523858FA00E}"/>
    <dgm:cxn modelId="{FC3F86C8-1325-44AA-9C7D-F2B5C1DB2FD4}" type="presOf" srcId="{5A9E62DE-5183-4B31-9AEA-1ACA51CF686A}" destId="{B3543650-FA04-4DD1-B71A-3444B842D242}" srcOrd="0" destOrd="0" presId="urn:microsoft.com/office/officeart/2005/8/layout/hProcess9"/>
    <dgm:cxn modelId="{B55F6E63-3FB0-4FA8-AC66-05A3E3FB47CE}" type="presOf" srcId="{1FC81308-0CBE-4FDA-9016-D4E1765041EE}" destId="{04C668CD-4FCC-40AF-8E7E-4860CBAE3AF3}" srcOrd="0" destOrd="0" presId="urn:microsoft.com/office/officeart/2005/8/layout/hProcess9"/>
    <dgm:cxn modelId="{7E4E57A6-9951-4CE5-A684-154656975266}" srcId="{0215831D-1DC9-41A6-82BC-8918BB6CA9F5}" destId="{41585871-D5B9-40BD-B576-23B14B83981A}" srcOrd="8" destOrd="0" parTransId="{4E22EC81-EE05-47F7-AFB5-4BD7A0937427}" sibTransId="{10928CF9-E63E-4DE6-9D93-7A0869BA09B2}"/>
    <dgm:cxn modelId="{4D2E10E4-414D-406C-8AFA-752C2B4DD639}" type="presOf" srcId="{5852F35C-EF54-47C3-85EB-3B041A4DCB7A}" destId="{C6DE4C91-1790-42F2-9546-6263ADD43715}" srcOrd="0" destOrd="0" presId="urn:microsoft.com/office/officeart/2005/8/layout/hProcess9"/>
    <dgm:cxn modelId="{57E24212-D5EA-4FAC-88C4-AF9302F08977}" type="presOf" srcId="{0215831D-1DC9-41A6-82BC-8918BB6CA9F5}" destId="{131319A7-7FA4-4235-8119-04DA2B8B8115}" srcOrd="0" destOrd="0" presId="urn:microsoft.com/office/officeart/2005/8/layout/hProcess9"/>
    <dgm:cxn modelId="{ACF8FBE8-F24C-4E98-A0AB-94D302B240E6}" type="presOf" srcId="{41585871-D5B9-40BD-B576-23B14B83981A}" destId="{E1E0E88A-DC6A-48F4-8E90-FE930501FD44}" srcOrd="0" destOrd="0" presId="urn:microsoft.com/office/officeart/2005/8/layout/hProcess9"/>
    <dgm:cxn modelId="{E21254B0-EEF5-4C3E-B126-3F37B06FE295}" type="presOf" srcId="{D10329CE-E74E-4883-A865-D28F5ECCCE9E}" destId="{7E443E40-41FF-4624-B452-34B22077A182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1469AA6B-1116-4EEE-ABA0-05B7CAEFCD8D}" type="presOf" srcId="{0EC5B183-EA93-441F-A0F9-0DF73A99D987}" destId="{04B30CA9-A0B5-458A-A1DD-9506F0165956}" srcOrd="0" destOrd="0" presId="urn:microsoft.com/office/officeart/2005/8/layout/hProcess9"/>
    <dgm:cxn modelId="{6F16F48D-8939-4B40-ADEB-84769FC18398}" type="presParOf" srcId="{131319A7-7FA4-4235-8119-04DA2B8B8115}" destId="{EB784AAE-E30A-4B69-9F66-801737BE9183}" srcOrd="0" destOrd="0" presId="urn:microsoft.com/office/officeart/2005/8/layout/hProcess9"/>
    <dgm:cxn modelId="{D0DAF5FF-8697-4631-A46A-E84DEC9ED563}" type="presParOf" srcId="{131319A7-7FA4-4235-8119-04DA2B8B8115}" destId="{0476D13B-5D3D-4652-8FA5-4A9CF980625A}" srcOrd="1" destOrd="0" presId="urn:microsoft.com/office/officeart/2005/8/layout/hProcess9"/>
    <dgm:cxn modelId="{0555C32D-E6E1-44EE-AE91-62DEC55DA821}" type="presParOf" srcId="{0476D13B-5D3D-4652-8FA5-4A9CF980625A}" destId="{B3543650-FA04-4DD1-B71A-3444B842D242}" srcOrd="0" destOrd="0" presId="urn:microsoft.com/office/officeart/2005/8/layout/hProcess9"/>
    <dgm:cxn modelId="{738436AD-6F8B-4A6E-BE7A-0A668229DCD8}" type="presParOf" srcId="{0476D13B-5D3D-4652-8FA5-4A9CF980625A}" destId="{B461468A-137C-4EFB-A513-352F0F44F4AE}" srcOrd="1" destOrd="0" presId="urn:microsoft.com/office/officeart/2005/8/layout/hProcess9"/>
    <dgm:cxn modelId="{7180F480-1FA3-42ED-B467-247A28089F04}" type="presParOf" srcId="{0476D13B-5D3D-4652-8FA5-4A9CF980625A}" destId="{CCEA4822-C492-4CD1-8C57-9A6CDDA81E5A}" srcOrd="2" destOrd="0" presId="urn:microsoft.com/office/officeart/2005/8/layout/hProcess9"/>
    <dgm:cxn modelId="{ED667484-7919-49D6-8A99-FEA1C3D725BB}" type="presParOf" srcId="{0476D13B-5D3D-4652-8FA5-4A9CF980625A}" destId="{2CC8996A-C97E-4045-A8CD-9460AABD83D1}" srcOrd="3" destOrd="0" presId="urn:microsoft.com/office/officeart/2005/8/layout/hProcess9"/>
    <dgm:cxn modelId="{FF00B0EE-1469-4CDD-87F7-301336939EE4}" type="presParOf" srcId="{0476D13B-5D3D-4652-8FA5-4A9CF980625A}" destId="{C6DE4C91-1790-42F2-9546-6263ADD43715}" srcOrd="4" destOrd="0" presId="urn:microsoft.com/office/officeart/2005/8/layout/hProcess9"/>
    <dgm:cxn modelId="{E27411AF-EFFF-4672-A9A2-1431A9B4E7F1}" type="presParOf" srcId="{0476D13B-5D3D-4652-8FA5-4A9CF980625A}" destId="{2A294B67-2249-4B4F-A41B-11757B55A4A0}" srcOrd="5" destOrd="0" presId="urn:microsoft.com/office/officeart/2005/8/layout/hProcess9"/>
    <dgm:cxn modelId="{E9957FE2-F2BC-4D1B-AB68-8AE513C4B0EA}" type="presParOf" srcId="{0476D13B-5D3D-4652-8FA5-4A9CF980625A}" destId="{93A0F75F-20ED-447A-B223-48A28535A0C4}" srcOrd="6" destOrd="0" presId="urn:microsoft.com/office/officeart/2005/8/layout/hProcess9"/>
    <dgm:cxn modelId="{A2D04740-A98B-41ED-B157-E239FB8F6733}" type="presParOf" srcId="{0476D13B-5D3D-4652-8FA5-4A9CF980625A}" destId="{DDAD9961-2D3F-4013-8089-04F152CBA91C}" srcOrd="7" destOrd="0" presId="urn:microsoft.com/office/officeart/2005/8/layout/hProcess9"/>
    <dgm:cxn modelId="{242AA156-9CBB-45ED-9D76-5C5CDE28509E}" type="presParOf" srcId="{0476D13B-5D3D-4652-8FA5-4A9CF980625A}" destId="{2D60ED6F-6C3C-4A16-BDE3-69962EFA97EF}" srcOrd="8" destOrd="0" presId="urn:microsoft.com/office/officeart/2005/8/layout/hProcess9"/>
    <dgm:cxn modelId="{B8D58AE5-60C3-459D-A4DE-0A77B3AE4F9B}" type="presParOf" srcId="{0476D13B-5D3D-4652-8FA5-4A9CF980625A}" destId="{5675793A-C38C-4121-B4D6-0511502DF473}" srcOrd="9" destOrd="0" presId="urn:microsoft.com/office/officeart/2005/8/layout/hProcess9"/>
    <dgm:cxn modelId="{E9EB0AE5-8660-4C46-85DD-6697301FBC72}" type="presParOf" srcId="{0476D13B-5D3D-4652-8FA5-4A9CF980625A}" destId="{04B30CA9-A0B5-458A-A1DD-9506F0165956}" srcOrd="10" destOrd="0" presId="urn:microsoft.com/office/officeart/2005/8/layout/hProcess9"/>
    <dgm:cxn modelId="{233DB022-862B-4822-95B5-06046869480C}" type="presParOf" srcId="{0476D13B-5D3D-4652-8FA5-4A9CF980625A}" destId="{A599D3B1-AC82-4B0D-822C-923C2041C851}" srcOrd="11" destOrd="0" presId="urn:microsoft.com/office/officeart/2005/8/layout/hProcess9"/>
    <dgm:cxn modelId="{7CFD8B54-1ABC-459C-BD46-688633B9424E}" type="presParOf" srcId="{0476D13B-5D3D-4652-8FA5-4A9CF980625A}" destId="{7E443E40-41FF-4624-B452-34B22077A182}" srcOrd="12" destOrd="0" presId="urn:microsoft.com/office/officeart/2005/8/layout/hProcess9"/>
    <dgm:cxn modelId="{5361D530-E2CB-4A63-9AB2-FF9806F90751}" type="presParOf" srcId="{0476D13B-5D3D-4652-8FA5-4A9CF980625A}" destId="{A5872869-A53A-4137-B804-D3F8EF2065F1}" srcOrd="13" destOrd="0" presId="urn:microsoft.com/office/officeart/2005/8/layout/hProcess9"/>
    <dgm:cxn modelId="{75205634-4B6A-40FA-9366-A03F42B99B18}" type="presParOf" srcId="{0476D13B-5D3D-4652-8FA5-4A9CF980625A}" destId="{04C668CD-4FCC-40AF-8E7E-4860CBAE3AF3}" srcOrd="14" destOrd="0" presId="urn:microsoft.com/office/officeart/2005/8/layout/hProcess9"/>
    <dgm:cxn modelId="{EEF97322-A43B-4A17-AD08-6F3BD87DE354}" type="presParOf" srcId="{0476D13B-5D3D-4652-8FA5-4A9CF980625A}" destId="{D308B175-D128-4AD9-A100-121161C7C980}" srcOrd="15" destOrd="0" presId="urn:microsoft.com/office/officeart/2005/8/layout/hProcess9"/>
    <dgm:cxn modelId="{941404F1-38D3-4D81-BFEF-367CD59FD206}" type="presParOf" srcId="{0476D13B-5D3D-4652-8FA5-4A9CF980625A}" destId="{E1E0E88A-DC6A-48F4-8E90-FE930501FD44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62032E4-CCB5-4E16-9DD0-637903055D8D}">
      <dgm:prSet phldrT="[Metin]" custT="1"/>
      <dgm:spPr/>
      <dgm:t>
        <a:bodyPr vert="vert270"/>
        <a:lstStyle/>
        <a:p>
          <a:r>
            <a:rPr lang="tr-TR" sz="2400" b="0" i="0" u="none" smtClean="0"/>
            <a:t>Kampus	</a:t>
          </a:r>
          <a:endParaRPr lang="tr-TR" sz="2400" b="1" cap="small" baseline="0" dirty="0"/>
        </a:p>
      </dgm:t>
    </dgm:pt>
    <dgm:pt modelId="{0044C3F5-1E31-4BD5-B19D-F31BF0044B5E}" type="parTrans" cxnId="{B3C41131-DE79-4BB8-A26D-9FD15CA4E881}">
      <dgm:prSet/>
      <dgm:spPr/>
      <dgm:t>
        <a:bodyPr/>
        <a:lstStyle/>
        <a:p>
          <a:endParaRPr lang="tr-TR"/>
        </a:p>
      </dgm:t>
    </dgm:pt>
    <dgm:pt modelId="{B9D7F641-F753-410E-85B0-DD9009937F5E}" type="sibTrans" cxnId="{B3C41131-DE79-4BB8-A26D-9FD15CA4E881}">
      <dgm:prSet/>
      <dgm:spPr/>
      <dgm:t>
        <a:bodyPr/>
        <a:lstStyle/>
        <a:p>
          <a:endParaRPr lang="tr-TR"/>
        </a:p>
      </dgm:t>
    </dgm:pt>
    <dgm:pt modelId="{CD059FFB-7477-4876-ACCC-FD50C275F284}">
      <dgm:prSet phldrT="[Metin]" custT="1"/>
      <dgm:spPr/>
      <dgm:t>
        <a:bodyPr vert="vert270"/>
        <a:lstStyle/>
        <a:p>
          <a:r>
            <a:rPr lang="tr-TR" sz="2400" b="0" i="0" u="none" smtClean="0"/>
            <a:t>D 100 Karayolu	</a:t>
          </a:r>
          <a:endParaRPr lang="tr-TR" sz="2400" b="1" cap="small" baseline="0" dirty="0"/>
        </a:p>
      </dgm:t>
    </dgm:pt>
    <dgm:pt modelId="{D8E6D4DC-E935-43DD-85E6-8A39E76A392D}" type="parTrans" cxnId="{9B44FD72-E525-4075-B7E8-B9E3B82200FB}">
      <dgm:prSet/>
      <dgm:spPr/>
      <dgm:t>
        <a:bodyPr/>
        <a:lstStyle/>
        <a:p>
          <a:endParaRPr lang="tr-TR"/>
        </a:p>
      </dgm:t>
    </dgm:pt>
    <dgm:pt modelId="{78C6A3B2-00ED-44F2-BB09-2F5F1EAF9D2A}" type="sibTrans" cxnId="{9B44FD72-E525-4075-B7E8-B9E3B82200FB}">
      <dgm:prSet/>
      <dgm:spPr/>
      <dgm:t>
        <a:bodyPr/>
        <a:lstStyle/>
        <a:p>
          <a:endParaRPr lang="tr-TR"/>
        </a:p>
      </dgm:t>
    </dgm:pt>
    <dgm:pt modelId="{2D6E22EB-1FC2-4F01-9AAD-F41B765CF9A4}">
      <dgm:prSet phldrT="[Metin]" custT="1"/>
      <dgm:spPr/>
      <dgm:t>
        <a:bodyPr vert="vert270"/>
        <a:lstStyle/>
        <a:p>
          <a:r>
            <a:rPr lang="tr-TR" sz="2000" b="0" i="0" u="none" dirty="0" smtClean="0"/>
            <a:t>Belediye Otobüs Durağı</a:t>
          </a:r>
          <a:endParaRPr lang="tr-TR" sz="2000" b="1" cap="small" baseline="0" dirty="0"/>
        </a:p>
      </dgm:t>
    </dgm:pt>
    <dgm:pt modelId="{5DEC9D69-98DA-48D3-8341-C876F39068DA}" type="parTrans" cxnId="{C4F0A254-B4DB-4C34-905E-746BC502D72A}">
      <dgm:prSet/>
      <dgm:spPr/>
      <dgm:t>
        <a:bodyPr/>
        <a:lstStyle/>
        <a:p>
          <a:endParaRPr lang="tr-TR"/>
        </a:p>
      </dgm:t>
    </dgm:pt>
    <dgm:pt modelId="{B35B4C10-1B27-4001-9C67-1F69B54D73BB}" type="sibTrans" cxnId="{C4F0A254-B4DB-4C34-905E-746BC502D72A}">
      <dgm:prSet/>
      <dgm:spPr/>
      <dgm:t>
        <a:bodyPr/>
        <a:lstStyle/>
        <a:p>
          <a:endParaRPr lang="tr-TR"/>
        </a:p>
      </dgm:t>
    </dgm:pt>
    <dgm:pt modelId="{766778EB-22D2-4F38-BB78-9AF290F052AD}">
      <dgm:prSet phldrT="[Metin]" custT="1"/>
      <dgm:spPr/>
      <dgm:t>
        <a:bodyPr vert="vert270"/>
        <a:lstStyle/>
        <a:p>
          <a:r>
            <a:rPr lang="tr-TR" sz="2000" b="0" i="0" u="none" smtClean="0"/>
            <a:t>Köroğlu Devlet Hastanesi	</a:t>
          </a:r>
          <a:endParaRPr lang="tr-TR" sz="2000" b="1" cap="small" baseline="0" dirty="0"/>
        </a:p>
      </dgm:t>
    </dgm:pt>
    <dgm:pt modelId="{4FE8223D-A52C-40A6-8112-323CF3F3192C}" type="parTrans" cxnId="{0504D7F0-72EA-4F44-9192-49111E3D2978}">
      <dgm:prSet/>
      <dgm:spPr/>
      <dgm:t>
        <a:bodyPr/>
        <a:lstStyle/>
        <a:p>
          <a:endParaRPr lang="tr-TR"/>
        </a:p>
      </dgm:t>
    </dgm:pt>
    <dgm:pt modelId="{1855E9F6-5AC0-4C9E-B316-1B210AA86211}" type="sibTrans" cxnId="{0504D7F0-72EA-4F44-9192-49111E3D2978}">
      <dgm:prSet/>
      <dgm:spPr/>
      <dgm:t>
        <a:bodyPr/>
        <a:lstStyle/>
        <a:p>
          <a:endParaRPr lang="tr-TR"/>
        </a:p>
      </dgm:t>
    </dgm:pt>
    <dgm:pt modelId="{C31EF4C0-7790-4DC6-A89D-6FD88DC40E3C}">
      <dgm:prSet phldrT="[Metin]" custT="1"/>
      <dgm:spPr/>
      <dgm:t>
        <a:bodyPr vert="vert270"/>
        <a:lstStyle/>
        <a:p>
          <a:r>
            <a:rPr lang="tr-TR" sz="2400" b="0" i="0" u="none" dirty="0" smtClean="0"/>
            <a:t>Murat Siteleri</a:t>
          </a:r>
          <a:endParaRPr lang="tr-TR" sz="2400" b="1" cap="small" baseline="0" dirty="0"/>
        </a:p>
      </dgm:t>
    </dgm:pt>
    <dgm:pt modelId="{7C9A0DB9-24B2-4FB6-88F9-E6A10FD44ABE}" type="parTrans" cxnId="{D5451447-F8FE-412D-9D6C-B041B8652485}">
      <dgm:prSet/>
      <dgm:spPr/>
      <dgm:t>
        <a:bodyPr/>
        <a:lstStyle/>
        <a:p>
          <a:endParaRPr lang="tr-TR"/>
        </a:p>
      </dgm:t>
    </dgm:pt>
    <dgm:pt modelId="{5B7DF6AE-751D-427A-9C84-65C9B13E8CE7}" type="sibTrans" cxnId="{D5451447-F8FE-412D-9D6C-B041B8652485}">
      <dgm:prSet/>
      <dgm:spPr/>
      <dgm:t>
        <a:bodyPr/>
        <a:lstStyle/>
        <a:p>
          <a:endParaRPr lang="tr-TR"/>
        </a:p>
      </dgm:t>
    </dgm:pt>
    <dgm:pt modelId="{E0889C7E-C716-4DC7-B7D2-25A47C9543E0}">
      <dgm:prSet phldrT="[Metin]" custT="1"/>
      <dgm:spPr/>
      <dgm:t>
        <a:bodyPr vert="vert270"/>
        <a:lstStyle/>
        <a:p>
          <a:r>
            <a:rPr lang="tr-TR" sz="2400" b="1" cap="small" baseline="0" dirty="0" smtClean="0"/>
            <a:t>Dilek evler</a:t>
          </a:r>
          <a:endParaRPr lang="tr-TR" sz="2400" b="1" cap="small" baseline="0" dirty="0"/>
        </a:p>
      </dgm:t>
    </dgm:pt>
    <dgm:pt modelId="{BB9CDF87-6049-49C4-9C58-44AA1CE8D3D4}" type="parTrans" cxnId="{6E0CE9A6-68D8-41F3-9C4D-27B2347D631C}">
      <dgm:prSet/>
      <dgm:spPr/>
      <dgm:t>
        <a:bodyPr/>
        <a:lstStyle/>
        <a:p>
          <a:endParaRPr lang="tr-TR"/>
        </a:p>
      </dgm:t>
    </dgm:pt>
    <dgm:pt modelId="{910CECF4-6DE2-4CA9-AD58-087AF0B9BB9F}" type="sibTrans" cxnId="{6E0CE9A6-68D8-41F3-9C4D-27B2347D631C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D0812A06-81BA-41F1-9030-12688F520E9F}" type="pres">
      <dgm:prSet presAssocID="{262032E4-CCB5-4E16-9DD0-637903055D8D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07C6DF-07FE-4B48-85D2-736570691BB8}" type="pres">
      <dgm:prSet presAssocID="{B9D7F641-F753-410E-85B0-DD9009937F5E}" presName="sibTrans" presStyleCnt="0"/>
      <dgm:spPr/>
    </dgm:pt>
    <dgm:pt modelId="{9449C9A3-AA4B-45B6-A803-0C325EFC60BC}" type="pres">
      <dgm:prSet presAssocID="{CD059FFB-7477-4876-ACCC-FD50C275F284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E409CB-2D7A-4A77-AC85-2E8FA5505F05}" type="pres">
      <dgm:prSet presAssocID="{78C6A3B2-00ED-44F2-BB09-2F5F1EAF9D2A}" presName="sibTrans" presStyleCnt="0"/>
      <dgm:spPr/>
    </dgm:pt>
    <dgm:pt modelId="{753CE4E8-C2A7-4BE6-A2A2-B007EBC2B58A}" type="pres">
      <dgm:prSet presAssocID="{2D6E22EB-1FC2-4F01-9AAD-F41B765CF9A4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1A7559-1514-4683-971D-2A6812BABBE1}" type="pres">
      <dgm:prSet presAssocID="{B35B4C10-1B27-4001-9C67-1F69B54D73BB}" presName="sibTrans" presStyleCnt="0"/>
      <dgm:spPr/>
    </dgm:pt>
    <dgm:pt modelId="{AF6F1041-8962-47F0-AAD0-A702D8339A8E}" type="pres">
      <dgm:prSet presAssocID="{766778EB-22D2-4F38-BB78-9AF290F052AD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635811-DD0E-4A5D-9949-BD370032A305}" type="pres">
      <dgm:prSet presAssocID="{1855E9F6-5AC0-4C9E-B316-1B210AA86211}" presName="sibTrans" presStyleCnt="0"/>
      <dgm:spPr/>
    </dgm:pt>
    <dgm:pt modelId="{A5421E4E-4FC8-44A1-A669-BC55978BFFD4}" type="pres">
      <dgm:prSet presAssocID="{C31EF4C0-7790-4DC6-A89D-6FD88DC40E3C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E05632-0D02-4C0A-8271-CB88AB8A3A13}" type="pres">
      <dgm:prSet presAssocID="{5B7DF6AE-751D-427A-9C84-65C9B13E8CE7}" presName="sibTrans" presStyleCnt="0"/>
      <dgm:spPr/>
    </dgm:pt>
    <dgm:pt modelId="{578F3AE4-5784-41A8-927A-49BA0EAD2728}" type="pres">
      <dgm:prSet presAssocID="{E0889C7E-C716-4DC7-B7D2-25A47C9543E0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504D7F0-72EA-4F44-9192-49111E3D2978}" srcId="{0215831D-1DC9-41A6-82BC-8918BB6CA9F5}" destId="{766778EB-22D2-4F38-BB78-9AF290F052AD}" srcOrd="4" destOrd="0" parTransId="{4FE8223D-A52C-40A6-8112-323CF3F3192C}" sibTransId="{1855E9F6-5AC0-4C9E-B316-1B210AA86211}"/>
    <dgm:cxn modelId="{B65C68AE-B141-4D95-A63C-8D8045CE0D60}" type="presOf" srcId="{CD059FFB-7477-4876-ACCC-FD50C275F284}" destId="{9449C9A3-AA4B-45B6-A803-0C325EFC60BC}" srcOrd="0" destOrd="0" presId="urn:microsoft.com/office/officeart/2005/8/layout/hProcess9"/>
    <dgm:cxn modelId="{D5451447-F8FE-412D-9D6C-B041B8652485}" srcId="{0215831D-1DC9-41A6-82BC-8918BB6CA9F5}" destId="{C31EF4C0-7790-4DC6-A89D-6FD88DC40E3C}" srcOrd="5" destOrd="0" parTransId="{7C9A0DB9-24B2-4FB6-88F9-E6A10FD44ABE}" sibTransId="{5B7DF6AE-751D-427A-9C84-65C9B13E8CE7}"/>
    <dgm:cxn modelId="{6E0CE9A6-68D8-41F3-9C4D-27B2347D631C}" srcId="{0215831D-1DC9-41A6-82BC-8918BB6CA9F5}" destId="{E0889C7E-C716-4DC7-B7D2-25A47C9543E0}" srcOrd="6" destOrd="0" parTransId="{BB9CDF87-6049-49C4-9C58-44AA1CE8D3D4}" sibTransId="{910CECF4-6DE2-4CA9-AD58-087AF0B9BB9F}"/>
    <dgm:cxn modelId="{C7DBE702-527C-4B92-A34E-DDFCCC1F3514}" type="presOf" srcId="{C31EF4C0-7790-4DC6-A89D-6FD88DC40E3C}" destId="{A5421E4E-4FC8-44A1-A669-BC55978BFFD4}" srcOrd="0" destOrd="0" presId="urn:microsoft.com/office/officeart/2005/8/layout/hProcess9"/>
    <dgm:cxn modelId="{B3C41131-DE79-4BB8-A26D-9FD15CA4E881}" srcId="{0215831D-1DC9-41A6-82BC-8918BB6CA9F5}" destId="{262032E4-CCB5-4E16-9DD0-637903055D8D}" srcOrd="1" destOrd="0" parTransId="{0044C3F5-1E31-4BD5-B19D-F31BF0044B5E}" sibTransId="{B9D7F641-F753-410E-85B0-DD9009937F5E}"/>
    <dgm:cxn modelId="{43359353-757E-4733-B601-BE78397563EA}" type="presOf" srcId="{0215831D-1DC9-41A6-82BC-8918BB6CA9F5}" destId="{131319A7-7FA4-4235-8119-04DA2B8B8115}" srcOrd="0" destOrd="0" presId="urn:microsoft.com/office/officeart/2005/8/layout/hProcess9"/>
    <dgm:cxn modelId="{BFC80455-3250-4BBB-8FFA-E6CC10DFC45D}" type="presOf" srcId="{262032E4-CCB5-4E16-9DD0-637903055D8D}" destId="{D0812A06-81BA-41F1-9030-12688F520E9F}" srcOrd="0" destOrd="0" presId="urn:microsoft.com/office/officeart/2005/8/layout/hProcess9"/>
    <dgm:cxn modelId="{C4F0A254-B4DB-4C34-905E-746BC502D72A}" srcId="{0215831D-1DC9-41A6-82BC-8918BB6CA9F5}" destId="{2D6E22EB-1FC2-4F01-9AAD-F41B765CF9A4}" srcOrd="3" destOrd="0" parTransId="{5DEC9D69-98DA-48D3-8341-C876F39068DA}" sibTransId="{B35B4C10-1B27-4001-9C67-1F69B54D73BB}"/>
    <dgm:cxn modelId="{7E3C8871-B92D-4C7A-B9D3-8D2935F5CAFF}" type="presOf" srcId="{E0889C7E-C716-4DC7-B7D2-25A47C9543E0}" destId="{578F3AE4-5784-41A8-927A-49BA0EAD2728}" srcOrd="0" destOrd="0" presId="urn:microsoft.com/office/officeart/2005/8/layout/hProcess9"/>
    <dgm:cxn modelId="{9B44FD72-E525-4075-B7E8-B9E3B82200FB}" srcId="{0215831D-1DC9-41A6-82BC-8918BB6CA9F5}" destId="{CD059FFB-7477-4876-ACCC-FD50C275F284}" srcOrd="2" destOrd="0" parTransId="{D8E6D4DC-E935-43DD-85E6-8A39E76A392D}" sibTransId="{78C6A3B2-00ED-44F2-BB09-2F5F1EAF9D2A}"/>
    <dgm:cxn modelId="{AB1C2804-FDA8-452A-AF75-9954AD46DA61}" type="presOf" srcId="{5A9E62DE-5183-4B31-9AEA-1ACA51CF686A}" destId="{B3543650-FA04-4DD1-B71A-3444B842D242}" srcOrd="0" destOrd="0" presId="urn:microsoft.com/office/officeart/2005/8/layout/hProcess9"/>
    <dgm:cxn modelId="{6280840A-3D19-4473-A0E7-F4D6DF54D967}" type="presOf" srcId="{766778EB-22D2-4F38-BB78-9AF290F052AD}" destId="{AF6F1041-8962-47F0-AAD0-A702D8339A8E}" srcOrd="0" destOrd="0" presId="urn:microsoft.com/office/officeart/2005/8/layout/hProcess9"/>
    <dgm:cxn modelId="{0DFC4D12-F905-47EE-8856-C8B87C61F4C1}" type="presOf" srcId="{2D6E22EB-1FC2-4F01-9AAD-F41B765CF9A4}" destId="{753CE4E8-C2A7-4BE6-A2A2-B007EBC2B58A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4B6184E2-4CBF-473B-BDCB-E053D880E695}" type="presParOf" srcId="{131319A7-7FA4-4235-8119-04DA2B8B8115}" destId="{EB784AAE-E30A-4B69-9F66-801737BE9183}" srcOrd="0" destOrd="0" presId="urn:microsoft.com/office/officeart/2005/8/layout/hProcess9"/>
    <dgm:cxn modelId="{2055CC36-CFDE-47BF-B400-250B46727DA3}" type="presParOf" srcId="{131319A7-7FA4-4235-8119-04DA2B8B8115}" destId="{0476D13B-5D3D-4652-8FA5-4A9CF980625A}" srcOrd="1" destOrd="0" presId="urn:microsoft.com/office/officeart/2005/8/layout/hProcess9"/>
    <dgm:cxn modelId="{F42B03A2-B02F-4A34-B600-DD39D0D221C6}" type="presParOf" srcId="{0476D13B-5D3D-4652-8FA5-4A9CF980625A}" destId="{B3543650-FA04-4DD1-B71A-3444B842D242}" srcOrd="0" destOrd="0" presId="urn:microsoft.com/office/officeart/2005/8/layout/hProcess9"/>
    <dgm:cxn modelId="{90DF4F44-BFF6-452D-9509-552E18C6425F}" type="presParOf" srcId="{0476D13B-5D3D-4652-8FA5-4A9CF980625A}" destId="{B461468A-137C-4EFB-A513-352F0F44F4AE}" srcOrd="1" destOrd="0" presId="urn:microsoft.com/office/officeart/2005/8/layout/hProcess9"/>
    <dgm:cxn modelId="{C487FD2A-CDBE-4B2C-A0A6-95F0BEAA1FFA}" type="presParOf" srcId="{0476D13B-5D3D-4652-8FA5-4A9CF980625A}" destId="{D0812A06-81BA-41F1-9030-12688F520E9F}" srcOrd="2" destOrd="0" presId="urn:microsoft.com/office/officeart/2005/8/layout/hProcess9"/>
    <dgm:cxn modelId="{158B154F-333B-4187-BCAA-F0EE3F86699D}" type="presParOf" srcId="{0476D13B-5D3D-4652-8FA5-4A9CF980625A}" destId="{8E07C6DF-07FE-4B48-85D2-736570691BB8}" srcOrd="3" destOrd="0" presId="urn:microsoft.com/office/officeart/2005/8/layout/hProcess9"/>
    <dgm:cxn modelId="{55FF3C0A-3617-4520-8620-47A183994ED6}" type="presParOf" srcId="{0476D13B-5D3D-4652-8FA5-4A9CF980625A}" destId="{9449C9A3-AA4B-45B6-A803-0C325EFC60BC}" srcOrd="4" destOrd="0" presId="urn:microsoft.com/office/officeart/2005/8/layout/hProcess9"/>
    <dgm:cxn modelId="{AB6536AF-A3D3-4DE0-84FC-21622DD40B0D}" type="presParOf" srcId="{0476D13B-5D3D-4652-8FA5-4A9CF980625A}" destId="{3DE409CB-2D7A-4A77-AC85-2E8FA5505F05}" srcOrd="5" destOrd="0" presId="urn:microsoft.com/office/officeart/2005/8/layout/hProcess9"/>
    <dgm:cxn modelId="{AF846D27-8928-4801-8BA5-E4A201DDC0FF}" type="presParOf" srcId="{0476D13B-5D3D-4652-8FA5-4A9CF980625A}" destId="{753CE4E8-C2A7-4BE6-A2A2-B007EBC2B58A}" srcOrd="6" destOrd="0" presId="urn:microsoft.com/office/officeart/2005/8/layout/hProcess9"/>
    <dgm:cxn modelId="{95E74829-B0F2-470C-A7B1-CF8A6787C65A}" type="presParOf" srcId="{0476D13B-5D3D-4652-8FA5-4A9CF980625A}" destId="{F31A7559-1514-4683-971D-2A6812BABBE1}" srcOrd="7" destOrd="0" presId="urn:microsoft.com/office/officeart/2005/8/layout/hProcess9"/>
    <dgm:cxn modelId="{13AD3FCA-DDB8-4034-8C60-9B6ABA065870}" type="presParOf" srcId="{0476D13B-5D3D-4652-8FA5-4A9CF980625A}" destId="{AF6F1041-8962-47F0-AAD0-A702D8339A8E}" srcOrd="8" destOrd="0" presId="urn:microsoft.com/office/officeart/2005/8/layout/hProcess9"/>
    <dgm:cxn modelId="{7C12781A-D229-42CD-88B2-6BD9B17FD65C}" type="presParOf" srcId="{0476D13B-5D3D-4652-8FA5-4A9CF980625A}" destId="{19635811-DD0E-4A5D-9949-BD370032A305}" srcOrd="9" destOrd="0" presId="urn:microsoft.com/office/officeart/2005/8/layout/hProcess9"/>
    <dgm:cxn modelId="{80D1D628-1602-465F-8C14-EEDAC7F26994}" type="presParOf" srcId="{0476D13B-5D3D-4652-8FA5-4A9CF980625A}" destId="{A5421E4E-4FC8-44A1-A669-BC55978BFFD4}" srcOrd="10" destOrd="0" presId="urn:microsoft.com/office/officeart/2005/8/layout/hProcess9"/>
    <dgm:cxn modelId="{5B550448-4982-4D67-B1CF-45B0831D7468}" type="presParOf" srcId="{0476D13B-5D3D-4652-8FA5-4A9CF980625A}" destId="{A7E05632-0D02-4C0A-8271-CB88AB8A3A13}" srcOrd="11" destOrd="0" presId="urn:microsoft.com/office/officeart/2005/8/layout/hProcess9"/>
    <dgm:cxn modelId="{BFE91DF9-90A3-475D-BF84-D4E02CF3BE99}" type="presParOf" srcId="{0476D13B-5D3D-4652-8FA5-4A9CF980625A}" destId="{578F3AE4-5784-41A8-927A-49BA0EAD2728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2DF0A765-CD0E-4041-A0D1-BFA297D060BD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EF34D62D-DC6A-49E8-A48A-E0A7EC3248E4}" type="parTrans" cxnId="{40DC9DD7-DBE7-4FB2-ABDF-0E778C8B9E69}">
      <dgm:prSet/>
      <dgm:spPr/>
      <dgm:t>
        <a:bodyPr/>
        <a:lstStyle/>
        <a:p>
          <a:endParaRPr lang="tr-TR"/>
        </a:p>
      </dgm:t>
    </dgm:pt>
    <dgm:pt modelId="{0A90AE42-2C32-44A0-9B24-A8032D1A7675}" type="sibTrans" cxnId="{40DC9DD7-DBE7-4FB2-ABDF-0E778C8B9E69}">
      <dgm:prSet/>
      <dgm:spPr/>
      <dgm:t>
        <a:bodyPr/>
        <a:lstStyle/>
        <a:p>
          <a:endParaRPr lang="tr-TR"/>
        </a:p>
      </dgm:t>
    </dgm:pt>
    <dgm:pt modelId="{30E43B0D-0E75-426D-AC9D-6208CEF2151E}">
      <dgm:prSet phldrT="[Metin]" custT="1"/>
      <dgm:spPr/>
      <dgm:t>
        <a:bodyPr vert="vert270"/>
        <a:lstStyle/>
        <a:p>
          <a:r>
            <a:rPr lang="tr-TR" sz="2000" b="0" i="0" u="none" smtClean="0"/>
            <a:t>Kampus</a:t>
          </a:r>
          <a:endParaRPr lang="tr-TR" sz="2000" b="0" dirty="0"/>
        </a:p>
      </dgm:t>
    </dgm:pt>
    <dgm:pt modelId="{38D791AB-9100-4363-B942-205EFD5508A1}" type="parTrans" cxnId="{D424DDEB-3409-4CE3-BABA-BAD00CDE4E9C}">
      <dgm:prSet/>
      <dgm:spPr/>
      <dgm:t>
        <a:bodyPr/>
        <a:lstStyle/>
        <a:p>
          <a:endParaRPr lang="tr-TR"/>
        </a:p>
      </dgm:t>
    </dgm:pt>
    <dgm:pt modelId="{0B6B5161-F876-416A-AB79-A04FBC3EDD09}" type="sibTrans" cxnId="{D424DDEB-3409-4CE3-BABA-BAD00CDE4E9C}">
      <dgm:prSet/>
      <dgm:spPr/>
      <dgm:t>
        <a:bodyPr/>
        <a:lstStyle/>
        <a:p>
          <a:endParaRPr lang="tr-TR"/>
        </a:p>
      </dgm:t>
    </dgm:pt>
    <dgm:pt modelId="{0197FC9C-9092-4AD8-9C54-C0097AAB9690}">
      <dgm:prSet phldrT="[Metin]" custT="1"/>
      <dgm:spPr/>
      <dgm:t>
        <a:bodyPr vert="vert270"/>
        <a:lstStyle/>
        <a:p>
          <a:r>
            <a:rPr lang="tr-TR" sz="2000" b="0" dirty="0" smtClean="0"/>
            <a:t>Balıkçı Çakır Durağı</a:t>
          </a:r>
          <a:endParaRPr lang="tr-TR" sz="2000" b="0" dirty="0"/>
        </a:p>
      </dgm:t>
    </dgm:pt>
    <dgm:pt modelId="{18BBCB97-69A3-4A72-B9A6-8DE2CB94A3ED}" type="parTrans" cxnId="{2582B42B-33FD-41E2-8EF5-61F1638AB066}">
      <dgm:prSet/>
      <dgm:spPr/>
      <dgm:t>
        <a:bodyPr/>
        <a:lstStyle/>
        <a:p>
          <a:endParaRPr lang="tr-TR"/>
        </a:p>
      </dgm:t>
    </dgm:pt>
    <dgm:pt modelId="{831BF7FD-DF34-47F1-A3B2-89E700A9CFE4}" type="sibTrans" cxnId="{2582B42B-33FD-41E2-8EF5-61F1638AB066}">
      <dgm:prSet/>
      <dgm:spPr/>
      <dgm:t>
        <a:bodyPr/>
        <a:lstStyle/>
        <a:p>
          <a:endParaRPr lang="tr-TR"/>
        </a:p>
      </dgm:t>
    </dgm:pt>
    <dgm:pt modelId="{1A60E306-6515-448C-9FA1-B8835A4FF225}">
      <dgm:prSet custT="1"/>
      <dgm:spPr/>
      <dgm:t>
        <a:bodyPr vert="vert270"/>
        <a:lstStyle/>
        <a:p>
          <a:r>
            <a:rPr lang="tr-TR" sz="2000" baseline="0" dirty="0" smtClean="0"/>
            <a:t>Askerlik Şubesi Alt Yolu</a:t>
          </a:r>
          <a:endParaRPr lang="tr-TR" sz="2000" baseline="0" dirty="0"/>
        </a:p>
      </dgm:t>
    </dgm:pt>
    <dgm:pt modelId="{B603E92E-87C2-4552-A5D4-0270176DE3E1}" type="parTrans" cxnId="{92D55902-8F18-48DA-AFE4-4958FB2B7E9A}">
      <dgm:prSet/>
      <dgm:spPr/>
      <dgm:t>
        <a:bodyPr/>
        <a:lstStyle/>
        <a:p>
          <a:endParaRPr lang="tr-TR"/>
        </a:p>
      </dgm:t>
    </dgm:pt>
    <dgm:pt modelId="{73C329D3-8D1F-4063-B85F-1E983E96E632}" type="sibTrans" cxnId="{92D55902-8F18-48DA-AFE4-4958FB2B7E9A}">
      <dgm:prSet/>
      <dgm:spPr/>
      <dgm:t>
        <a:bodyPr/>
        <a:lstStyle/>
        <a:p>
          <a:endParaRPr lang="tr-TR"/>
        </a:p>
      </dgm:t>
    </dgm:pt>
    <dgm:pt modelId="{AE487ADE-242F-4704-86E8-CEAB6EF924F2}">
      <dgm:prSet custT="1"/>
      <dgm:spPr/>
      <dgm:t>
        <a:bodyPr vert="vert270"/>
        <a:lstStyle/>
        <a:p>
          <a:r>
            <a:rPr lang="tr-TR" sz="1800" dirty="0" err="1" smtClean="0"/>
            <a:t>Çamkent</a:t>
          </a:r>
          <a:r>
            <a:rPr lang="tr-TR" sz="1800" dirty="0" smtClean="0"/>
            <a:t> Hastanesi Durağı</a:t>
          </a:r>
          <a:endParaRPr lang="tr-TR" sz="1800" dirty="0"/>
        </a:p>
      </dgm:t>
    </dgm:pt>
    <dgm:pt modelId="{57DF72B1-0E44-4F82-9323-AD31EABF1B14}" type="parTrans" cxnId="{0943E0E0-8009-4791-8FC4-F80A0A2228DB}">
      <dgm:prSet/>
      <dgm:spPr/>
      <dgm:t>
        <a:bodyPr/>
        <a:lstStyle/>
        <a:p>
          <a:endParaRPr lang="tr-TR"/>
        </a:p>
      </dgm:t>
    </dgm:pt>
    <dgm:pt modelId="{DDC27F50-97DD-4F61-8650-FEE2D9FB2824}" type="sibTrans" cxnId="{0943E0E0-8009-4791-8FC4-F80A0A2228DB}">
      <dgm:prSet/>
      <dgm:spPr/>
      <dgm:t>
        <a:bodyPr/>
        <a:lstStyle/>
        <a:p>
          <a:endParaRPr lang="tr-TR"/>
        </a:p>
      </dgm:t>
    </dgm:pt>
    <dgm:pt modelId="{94850E9F-8072-4604-8E88-4F51C43FCB93}">
      <dgm:prSet/>
      <dgm:spPr/>
      <dgm:t>
        <a:bodyPr vert="vert270"/>
        <a:lstStyle/>
        <a:p>
          <a:r>
            <a:rPr lang="tr-TR" dirty="0" smtClean="0"/>
            <a:t>Çizmeci Alt Geçit Yan Yolu</a:t>
          </a:r>
          <a:endParaRPr lang="tr-TR" dirty="0"/>
        </a:p>
      </dgm:t>
    </dgm:pt>
    <dgm:pt modelId="{91A7EE48-9B6F-4DFD-9620-C705B8531230}" type="parTrans" cxnId="{98E18A88-1707-40D4-9982-51E6B8438346}">
      <dgm:prSet/>
      <dgm:spPr/>
      <dgm:t>
        <a:bodyPr/>
        <a:lstStyle/>
        <a:p>
          <a:endParaRPr lang="tr-TR"/>
        </a:p>
      </dgm:t>
    </dgm:pt>
    <dgm:pt modelId="{AF0CC543-76E9-4C2B-AFF1-4AACB4A9B438}" type="sibTrans" cxnId="{98E18A88-1707-40D4-9982-51E6B8438346}">
      <dgm:prSet/>
      <dgm:spPr/>
      <dgm:t>
        <a:bodyPr/>
        <a:lstStyle/>
        <a:p>
          <a:endParaRPr lang="tr-TR"/>
        </a:p>
      </dgm:t>
    </dgm:pt>
    <dgm:pt modelId="{C3E9C402-5110-4B81-9B91-8E7FF17E152E}">
      <dgm:prSet custT="1"/>
      <dgm:spPr/>
      <dgm:t>
        <a:bodyPr vert="vert270"/>
        <a:lstStyle/>
        <a:p>
          <a:r>
            <a:rPr lang="tr-TR" sz="2000" dirty="0" smtClean="0"/>
            <a:t>Mehmet Akif Bulvarı</a:t>
          </a:r>
          <a:endParaRPr lang="tr-TR" sz="2000" dirty="0"/>
        </a:p>
      </dgm:t>
    </dgm:pt>
    <dgm:pt modelId="{46DC1D28-A1C8-4A1E-92E6-AF9DAE62FDEF}" type="parTrans" cxnId="{FF72F5BF-C685-43D7-ACF9-8D69E98659DD}">
      <dgm:prSet/>
      <dgm:spPr/>
      <dgm:t>
        <a:bodyPr/>
        <a:lstStyle/>
        <a:p>
          <a:endParaRPr lang="tr-TR"/>
        </a:p>
      </dgm:t>
    </dgm:pt>
    <dgm:pt modelId="{D6B4E561-49A4-4088-BC45-494E27C49D47}" type="sibTrans" cxnId="{FF72F5BF-C685-43D7-ACF9-8D69E98659DD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EB480C9D-0195-4519-A8E5-D7A147721239}" type="pres">
      <dgm:prSet presAssocID="{0197FC9C-9092-4AD8-9C54-C0097AAB9690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EA12B2-45E0-4348-BAC9-A2AC556AB0D1}" type="pres">
      <dgm:prSet presAssocID="{831BF7FD-DF34-47F1-A3B2-89E700A9CFE4}" presName="sibTrans" presStyleCnt="0"/>
      <dgm:spPr/>
    </dgm:pt>
    <dgm:pt modelId="{ED15FA1C-EBE2-4B44-A82D-E62642E04183}" type="pres">
      <dgm:prSet presAssocID="{1A60E306-6515-448C-9FA1-B8835A4FF225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A2B81-426B-4AC0-81B8-EA4F755B47E2}" type="pres">
      <dgm:prSet presAssocID="{73C329D3-8D1F-4063-B85F-1E983E96E632}" presName="sibTrans" presStyleCnt="0"/>
      <dgm:spPr/>
    </dgm:pt>
    <dgm:pt modelId="{2B67E22B-5CA5-4D34-8044-46E503B38FDB}" type="pres">
      <dgm:prSet presAssocID="{C3E9C402-5110-4B81-9B91-8E7FF17E152E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B0F105-6572-4660-A17E-1AEEF2701C64}" type="pres">
      <dgm:prSet presAssocID="{D6B4E561-49A4-4088-BC45-494E27C49D47}" presName="sibTrans" presStyleCnt="0"/>
      <dgm:spPr/>
    </dgm:pt>
    <dgm:pt modelId="{4537C3DA-66D3-49A3-8F1A-F08AA0D39140}" type="pres">
      <dgm:prSet presAssocID="{AE487ADE-242F-4704-86E8-CEAB6EF924F2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2A7111-A63C-4179-9890-CB356F78C1A5}" type="pres">
      <dgm:prSet presAssocID="{DDC27F50-97DD-4F61-8650-FEE2D9FB2824}" presName="sibTrans" presStyleCnt="0"/>
      <dgm:spPr/>
    </dgm:pt>
    <dgm:pt modelId="{43F061B8-12CB-46F2-97E8-3B5310BED02E}" type="pres">
      <dgm:prSet presAssocID="{94850E9F-8072-4604-8E88-4F51C43FCB93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CFFF4A-F392-4F58-96B6-F934167293FF}" type="pres">
      <dgm:prSet presAssocID="{AF0CC543-76E9-4C2B-AFF1-4AACB4A9B438}" presName="sibTrans" presStyleCnt="0"/>
      <dgm:spPr/>
    </dgm:pt>
    <dgm:pt modelId="{F841A719-E045-40A1-8C5B-7E59C9DC90D3}" type="pres">
      <dgm:prSet presAssocID="{2DF0A765-CD0E-4041-A0D1-BFA297D060BD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103A7D-2B14-4734-A541-9340C440AC80}" type="pres">
      <dgm:prSet presAssocID="{0A90AE42-2C32-44A0-9B24-A8032D1A7675}" presName="sibTrans" presStyleCnt="0"/>
      <dgm:spPr/>
    </dgm:pt>
    <dgm:pt modelId="{5200AD30-5D01-4D64-98C7-4DDEAD8635E9}" type="pres">
      <dgm:prSet presAssocID="{30E43B0D-0E75-426D-AC9D-6208CEF2151E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9C546B8-5031-4430-AD68-B4B3ED6B6FD1}" type="presOf" srcId="{AE487ADE-242F-4704-86E8-CEAB6EF924F2}" destId="{4537C3DA-66D3-49A3-8F1A-F08AA0D39140}" srcOrd="0" destOrd="0" presId="urn:microsoft.com/office/officeart/2005/8/layout/hProcess9"/>
    <dgm:cxn modelId="{0943E0E0-8009-4791-8FC4-F80A0A2228DB}" srcId="{0215831D-1DC9-41A6-82BC-8918BB6CA9F5}" destId="{AE487ADE-242F-4704-86E8-CEAB6EF924F2}" srcOrd="4" destOrd="0" parTransId="{57DF72B1-0E44-4F82-9323-AD31EABF1B14}" sibTransId="{DDC27F50-97DD-4F61-8650-FEE2D9FB2824}"/>
    <dgm:cxn modelId="{98E18A88-1707-40D4-9982-51E6B8438346}" srcId="{0215831D-1DC9-41A6-82BC-8918BB6CA9F5}" destId="{94850E9F-8072-4604-8E88-4F51C43FCB93}" srcOrd="5" destOrd="0" parTransId="{91A7EE48-9B6F-4DFD-9620-C705B8531230}" sibTransId="{AF0CC543-76E9-4C2B-AFF1-4AACB4A9B438}"/>
    <dgm:cxn modelId="{40DC9DD7-DBE7-4FB2-ABDF-0E778C8B9E69}" srcId="{0215831D-1DC9-41A6-82BC-8918BB6CA9F5}" destId="{2DF0A765-CD0E-4041-A0D1-BFA297D060BD}" srcOrd="6" destOrd="0" parTransId="{EF34D62D-DC6A-49E8-A48A-E0A7EC3248E4}" sibTransId="{0A90AE42-2C32-44A0-9B24-A8032D1A7675}"/>
    <dgm:cxn modelId="{EADE0105-10BC-430F-92D6-FF94B0CE75CC}" type="presOf" srcId="{C3E9C402-5110-4B81-9B91-8E7FF17E152E}" destId="{2B67E22B-5CA5-4D34-8044-46E503B38FDB}" srcOrd="0" destOrd="0" presId="urn:microsoft.com/office/officeart/2005/8/layout/hProcess9"/>
    <dgm:cxn modelId="{D424DDEB-3409-4CE3-BABA-BAD00CDE4E9C}" srcId="{0215831D-1DC9-41A6-82BC-8918BB6CA9F5}" destId="{30E43B0D-0E75-426D-AC9D-6208CEF2151E}" srcOrd="7" destOrd="0" parTransId="{38D791AB-9100-4363-B942-205EFD5508A1}" sibTransId="{0B6B5161-F876-416A-AB79-A04FBC3EDD09}"/>
    <dgm:cxn modelId="{92D55902-8F18-48DA-AFE4-4958FB2B7E9A}" srcId="{0215831D-1DC9-41A6-82BC-8918BB6CA9F5}" destId="{1A60E306-6515-448C-9FA1-B8835A4FF225}" srcOrd="2" destOrd="0" parTransId="{B603E92E-87C2-4552-A5D4-0270176DE3E1}" sibTransId="{73C329D3-8D1F-4063-B85F-1E983E96E632}"/>
    <dgm:cxn modelId="{218A1691-4704-4D47-B4E3-EE1E32851DD5}" type="presOf" srcId="{0197FC9C-9092-4AD8-9C54-C0097AAB9690}" destId="{EB480C9D-0195-4519-A8E5-D7A147721239}" srcOrd="0" destOrd="0" presId="urn:microsoft.com/office/officeart/2005/8/layout/hProcess9"/>
    <dgm:cxn modelId="{48D86A97-821F-40D6-8F52-700E246773A9}" type="presOf" srcId="{2DF0A765-CD0E-4041-A0D1-BFA297D060BD}" destId="{F841A719-E045-40A1-8C5B-7E59C9DC90D3}" srcOrd="0" destOrd="0" presId="urn:microsoft.com/office/officeart/2005/8/layout/hProcess9"/>
    <dgm:cxn modelId="{2582B42B-33FD-41E2-8EF5-61F1638AB066}" srcId="{0215831D-1DC9-41A6-82BC-8918BB6CA9F5}" destId="{0197FC9C-9092-4AD8-9C54-C0097AAB9690}" srcOrd="1" destOrd="0" parTransId="{18BBCB97-69A3-4A72-B9A6-8DE2CB94A3ED}" sibTransId="{831BF7FD-DF34-47F1-A3B2-89E700A9CFE4}"/>
    <dgm:cxn modelId="{A3210348-F160-4321-ADC9-4BC1499EECDD}" type="presOf" srcId="{94850E9F-8072-4604-8E88-4F51C43FCB93}" destId="{43F061B8-12CB-46F2-97E8-3B5310BED02E}" srcOrd="0" destOrd="0" presId="urn:microsoft.com/office/officeart/2005/8/layout/hProcess9"/>
    <dgm:cxn modelId="{50E049D9-C762-4877-B2A6-A98DC2152836}" type="presOf" srcId="{5A9E62DE-5183-4B31-9AEA-1ACA51CF686A}" destId="{B3543650-FA04-4DD1-B71A-3444B842D242}" srcOrd="0" destOrd="0" presId="urn:microsoft.com/office/officeart/2005/8/layout/hProcess9"/>
    <dgm:cxn modelId="{44BD3EAC-BA8F-4450-BD58-11ADA9B64773}" type="presOf" srcId="{0215831D-1DC9-41A6-82BC-8918BB6CA9F5}" destId="{131319A7-7FA4-4235-8119-04DA2B8B8115}" srcOrd="0" destOrd="0" presId="urn:microsoft.com/office/officeart/2005/8/layout/hProcess9"/>
    <dgm:cxn modelId="{3599329B-0E5B-4FB8-8B28-7CA16B3CAF2F}" type="presOf" srcId="{30E43B0D-0E75-426D-AC9D-6208CEF2151E}" destId="{5200AD30-5D01-4D64-98C7-4DDEAD8635E9}" srcOrd="0" destOrd="0" presId="urn:microsoft.com/office/officeart/2005/8/layout/hProcess9"/>
    <dgm:cxn modelId="{FD9AACBE-E5B9-4D8C-9BCF-70F3F372D6B6}" type="presOf" srcId="{1A60E306-6515-448C-9FA1-B8835A4FF225}" destId="{ED15FA1C-EBE2-4B44-A82D-E62642E04183}" srcOrd="0" destOrd="0" presId="urn:microsoft.com/office/officeart/2005/8/layout/hProcess9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FF72F5BF-C685-43D7-ACF9-8D69E98659DD}" srcId="{0215831D-1DC9-41A6-82BC-8918BB6CA9F5}" destId="{C3E9C402-5110-4B81-9B91-8E7FF17E152E}" srcOrd="3" destOrd="0" parTransId="{46DC1D28-A1C8-4A1E-92E6-AF9DAE62FDEF}" sibTransId="{D6B4E561-49A4-4088-BC45-494E27C49D47}"/>
    <dgm:cxn modelId="{139E6958-5553-4F3F-B6D8-BD557FC3777D}" type="presParOf" srcId="{131319A7-7FA4-4235-8119-04DA2B8B8115}" destId="{EB784AAE-E30A-4B69-9F66-801737BE9183}" srcOrd="0" destOrd="0" presId="urn:microsoft.com/office/officeart/2005/8/layout/hProcess9"/>
    <dgm:cxn modelId="{171C800A-200F-4722-B136-D6578980E09D}" type="presParOf" srcId="{131319A7-7FA4-4235-8119-04DA2B8B8115}" destId="{0476D13B-5D3D-4652-8FA5-4A9CF980625A}" srcOrd="1" destOrd="0" presId="urn:microsoft.com/office/officeart/2005/8/layout/hProcess9"/>
    <dgm:cxn modelId="{C120994F-A36C-4701-808A-7836C30D0CA2}" type="presParOf" srcId="{0476D13B-5D3D-4652-8FA5-4A9CF980625A}" destId="{B3543650-FA04-4DD1-B71A-3444B842D242}" srcOrd="0" destOrd="0" presId="urn:microsoft.com/office/officeart/2005/8/layout/hProcess9"/>
    <dgm:cxn modelId="{E8F0ACE5-E97C-403A-B8F9-CA4E45301170}" type="presParOf" srcId="{0476D13B-5D3D-4652-8FA5-4A9CF980625A}" destId="{B461468A-137C-4EFB-A513-352F0F44F4AE}" srcOrd="1" destOrd="0" presId="urn:microsoft.com/office/officeart/2005/8/layout/hProcess9"/>
    <dgm:cxn modelId="{E6E9CC85-D45B-4895-A258-4156541A76A1}" type="presParOf" srcId="{0476D13B-5D3D-4652-8FA5-4A9CF980625A}" destId="{EB480C9D-0195-4519-A8E5-D7A147721239}" srcOrd="2" destOrd="0" presId="urn:microsoft.com/office/officeart/2005/8/layout/hProcess9"/>
    <dgm:cxn modelId="{006FA296-C5A4-4CF8-AA15-FAE3E5F6B883}" type="presParOf" srcId="{0476D13B-5D3D-4652-8FA5-4A9CF980625A}" destId="{32EA12B2-45E0-4348-BAC9-A2AC556AB0D1}" srcOrd="3" destOrd="0" presId="urn:microsoft.com/office/officeart/2005/8/layout/hProcess9"/>
    <dgm:cxn modelId="{89B08FCD-6D55-4DAF-8D01-B8A5951B839A}" type="presParOf" srcId="{0476D13B-5D3D-4652-8FA5-4A9CF980625A}" destId="{ED15FA1C-EBE2-4B44-A82D-E62642E04183}" srcOrd="4" destOrd="0" presId="urn:microsoft.com/office/officeart/2005/8/layout/hProcess9"/>
    <dgm:cxn modelId="{4CC15A4B-4C6E-49EB-B5F9-2E749ED1122E}" type="presParOf" srcId="{0476D13B-5D3D-4652-8FA5-4A9CF980625A}" destId="{B66A2B81-426B-4AC0-81B8-EA4F755B47E2}" srcOrd="5" destOrd="0" presId="urn:microsoft.com/office/officeart/2005/8/layout/hProcess9"/>
    <dgm:cxn modelId="{B7887654-7CBB-4624-9BAB-2126C0B281D4}" type="presParOf" srcId="{0476D13B-5D3D-4652-8FA5-4A9CF980625A}" destId="{2B67E22B-5CA5-4D34-8044-46E503B38FDB}" srcOrd="6" destOrd="0" presId="urn:microsoft.com/office/officeart/2005/8/layout/hProcess9"/>
    <dgm:cxn modelId="{8C005C08-FBCE-4EA6-B9F1-E04B678A0170}" type="presParOf" srcId="{0476D13B-5D3D-4652-8FA5-4A9CF980625A}" destId="{A2B0F105-6572-4660-A17E-1AEEF2701C64}" srcOrd="7" destOrd="0" presId="urn:microsoft.com/office/officeart/2005/8/layout/hProcess9"/>
    <dgm:cxn modelId="{3468D4FB-D6A6-4282-BD19-8A6A49757D98}" type="presParOf" srcId="{0476D13B-5D3D-4652-8FA5-4A9CF980625A}" destId="{4537C3DA-66D3-49A3-8F1A-F08AA0D39140}" srcOrd="8" destOrd="0" presId="urn:microsoft.com/office/officeart/2005/8/layout/hProcess9"/>
    <dgm:cxn modelId="{69538E39-04BF-4906-B34A-A3D9D09D7A26}" type="presParOf" srcId="{0476D13B-5D3D-4652-8FA5-4A9CF980625A}" destId="{022A7111-A63C-4179-9890-CB356F78C1A5}" srcOrd="9" destOrd="0" presId="urn:microsoft.com/office/officeart/2005/8/layout/hProcess9"/>
    <dgm:cxn modelId="{F77DB96D-0B5F-4863-90A0-6EA431B2880B}" type="presParOf" srcId="{0476D13B-5D3D-4652-8FA5-4A9CF980625A}" destId="{43F061B8-12CB-46F2-97E8-3B5310BED02E}" srcOrd="10" destOrd="0" presId="urn:microsoft.com/office/officeart/2005/8/layout/hProcess9"/>
    <dgm:cxn modelId="{E2B003A1-F9C8-4D91-9A96-531BD0658754}" type="presParOf" srcId="{0476D13B-5D3D-4652-8FA5-4A9CF980625A}" destId="{57CFFF4A-F392-4F58-96B6-F934167293FF}" srcOrd="11" destOrd="0" presId="urn:microsoft.com/office/officeart/2005/8/layout/hProcess9"/>
    <dgm:cxn modelId="{7573ECE6-6759-4949-888A-5B201A095863}" type="presParOf" srcId="{0476D13B-5D3D-4652-8FA5-4A9CF980625A}" destId="{F841A719-E045-40A1-8C5B-7E59C9DC90D3}" srcOrd="12" destOrd="0" presId="urn:microsoft.com/office/officeart/2005/8/layout/hProcess9"/>
    <dgm:cxn modelId="{4A2E3C9E-7506-4246-B985-7482DDC3695B}" type="presParOf" srcId="{0476D13B-5D3D-4652-8FA5-4A9CF980625A}" destId="{5C103A7D-2B14-4734-A541-9340C440AC80}" srcOrd="13" destOrd="0" presId="urn:microsoft.com/office/officeart/2005/8/layout/hProcess9"/>
    <dgm:cxn modelId="{8486091B-1D11-4F91-9AC5-70CDC50880F1}" type="presParOf" srcId="{0476D13B-5D3D-4652-8FA5-4A9CF980625A}" destId="{5200AD30-5D01-4D64-98C7-4DDEAD8635E9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FBB651F0-BBF5-4661-90EB-281D3586E1A1}">
      <dgm:prSet phldrT="[Metin]" custT="1"/>
      <dgm:spPr/>
      <dgm:t>
        <a:bodyPr vert="vert270"/>
        <a:lstStyle/>
        <a:p>
          <a:r>
            <a:rPr lang="tr-TR" sz="2000" b="0" i="0" u="none" dirty="0" smtClean="0"/>
            <a:t>Kampus	</a:t>
          </a:r>
          <a:endParaRPr lang="tr-TR" sz="2000" b="0" dirty="0"/>
        </a:p>
      </dgm:t>
    </dgm:pt>
    <dgm:pt modelId="{20A3EFFD-FE22-4999-87EF-7292E6A514A5}" type="parTrans" cxnId="{E4E980F2-19C2-4E64-AE6A-000DAA616363}">
      <dgm:prSet/>
      <dgm:spPr/>
      <dgm:t>
        <a:bodyPr/>
        <a:lstStyle/>
        <a:p>
          <a:endParaRPr lang="tr-TR"/>
        </a:p>
      </dgm:t>
    </dgm:pt>
    <dgm:pt modelId="{372DFF57-8E13-418E-8395-A48E7682196F}" type="sibTrans" cxnId="{E4E980F2-19C2-4E64-AE6A-000DAA616363}">
      <dgm:prSet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smtClean="0">
              <a:solidFill>
                <a:srgbClr val="FF0000"/>
              </a:solidFill>
            </a:rPr>
            <a:t>akşam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1B7CEE7A-4EE6-4513-8CE5-08FED63AE75F}">
      <dgm:prSet phldrT="[Metin]" custT="1"/>
      <dgm:spPr/>
      <dgm:t>
        <a:bodyPr vert="vert270"/>
        <a:lstStyle/>
        <a:p>
          <a:r>
            <a:rPr lang="tr-TR" sz="2000" b="0" i="0" u="none" dirty="0" smtClean="0"/>
            <a:t>D 100 Karayolu üzeri	</a:t>
          </a:r>
          <a:endParaRPr lang="tr-TR" sz="2000" b="0" dirty="0"/>
        </a:p>
      </dgm:t>
    </dgm:pt>
    <dgm:pt modelId="{88A573A4-EC5D-4474-BA76-C4A8869ADB23}" type="parTrans" cxnId="{12623EE2-A6D8-4CEE-808A-08BCA7BC2558}">
      <dgm:prSet/>
      <dgm:spPr/>
      <dgm:t>
        <a:bodyPr/>
        <a:lstStyle/>
        <a:p>
          <a:endParaRPr lang="tr-TR"/>
        </a:p>
      </dgm:t>
    </dgm:pt>
    <dgm:pt modelId="{7325A4EB-D865-4B6D-9ACC-416F1B553FC9}" type="sibTrans" cxnId="{12623EE2-A6D8-4CEE-808A-08BCA7BC2558}">
      <dgm:prSet/>
      <dgm:spPr/>
      <dgm:t>
        <a:bodyPr/>
        <a:lstStyle/>
        <a:p>
          <a:endParaRPr lang="tr-TR"/>
        </a:p>
      </dgm:t>
    </dgm:pt>
    <dgm:pt modelId="{9826BBFE-29B7-4B5B-ADAC-4A68C077CBCF}">
      <dgm:prSet phldrT="[Metin]" custT="1"/>
      <dgm:spPr/>
      <dgm:t>
        <a:bodyPr vert="vert270"/>
        <a:lstStyle/>
        <a:p>
          <a:r>
            <a:rPr lang="tr-TR" sz="1800" b="0" i="0" u="none" dirty="0" err="1" smtClean="0"/>
            <a:t>Çamkent</a:t>
          </a:r>
          <a:r>
            <a:rPr lang="tr-TR" sz="1800" b="0" i="0" u="none" dirty="0" smtClean="0"/>
            <a:t> Hastanesi Belediye Durağı</a:t>
          </a:r>
          <a:endParaRPr lang="tr-TR" sz="1800" b="0" dirty="0"/>
        </a:p>
      </dgm:t>
    </dgm:pt>
    <dgm:pt modelId="{2C6ABE2A-0FC8-44D0-B20D-16A0649A2054}" type="parTrans" cxnId="{3C9DB0D6-B4A8-4FDA-A62F-49F687692370}">
      <dgm:prSet/>
      <dgm:spPr/>
      <dgm:t>
        <a:bodyPr/>
        <a:lstStyle/>
        <a:p>
          <a:endParaRPr lang="tr-TR"/>
        </a:p>
      </dgm:t>
    </dgm:pt>
    <dgm:pt modelId="{C7539247-8A82-47BA-978F-E8E993EE208F}" type="sibTrans" cxnId="{3C9DB0D6-B4A8-4FDA-A62F-49F687692370}">
      <dgm:prSet/>
      <dgm:spPr/>
      <dgm:t>
        <a:bodyPr/>
        <a:lstStyle/>
        <a:p>
          <a:endParaRPr lang="tr-TR"/>
        </a:p>
      </dgm:t>
    </dgm:pt>
    <dgm:pt modelId="{A8C16833-3B04-411A-9B28-346A4B35165D}">
      <dgm:prSet phldrT="[Metin]" custT="1"/>
      <dgm:spPr/>
      <dgm:t>
        <a:bodyPr vert="vert270"/>
        <a:lstStyle/>
        <a:p>
          <a:r>
            <a:rPr lang="tr-TR" sz="2000" b="0" i="0" u="none" dirty="0" smtClean="0"/>
            <a:t>Mehmet Akif Bulvarı</a:t>
          </a:r>
          <a:endParaRPr lang="tr-TR" sz="2000" b="0" dirty="0"/>
        </a:p>
      </dgm:t>
    </dgm:pt>
    <dgm:pt modelId="{C838718F-D6CD-40BD-A4E1-C836FA703AE8}" type="parTrans" cxnId="{7848D33E-A543-4C54-BE0B-AD71D240E8D3}">
      <dgm:prSet/>
      <dgm:spPr/>
      <dgm:t>
        <a:bodyPr/>
        <a:lstStyle/>
        <a:p>
          <a:endParaRPr lang="tr-TR"/>
        </a:p>
      </dgm:t>
    </dgm:pt>
    <dgm:pt modelId="{04C93862-0E13-4780-B9CF-4042F2626F88}" type="sibTrans" cxnId="{7848D33E-A543-4C54-BE0B-AD71D240E8D3}">
      <dgm:prSet/>
      <dgm:spPr/>
      <dgm:t>
        <a:bodyPr/>
        <a:lstStyle/>
        <a:p>
          <a:endParaRPr lang="tr-TR"/>
        </a:p>
      </dgm:t>
    </dgm:pt>
    <dgm:pt modelId="{F41771EA-21ED-4673-BA7F-0D80B9054DF9}">
      <dgm:prSet phldrT="[Metin]" custT="1"/>
      <dgm:spPr/>
      <dgm:t>
        <a:bodyPr vert="vert270"/>
        <a:lstStyle/>
        <a:p>
          <a:r>
            <a:rPr lang="tr-TR" sz="2000" b="0" dirty="0" smtClean="0"/>
            <a:t>Borazanlar Mah. İş Bankası Önü</a:t>
          </a:r>
          <a:endParaRPr lang="tr-TR" sz="2000" b="0" dirty="0"/>
        </a:p>
      </dgm:t>
    </dgm:pt>
    <dgm:pt modelId="{BD9BC39B-E863-4CF2-96E6-E5AD3B5335C3}" type="parTrans" cxnId="{C2473522-7F75-40EC-BB7D-C52D6C559D91}">
      <dgm:prSet/>
      <dgm:spPr/>
      <dgm:t>
        <a:bodyPr/>
        <a:lstStyle/>
        <a:p>
          <a:endParaRPr lang="tr-TR"/>
        </a:p>
      </dgm:t>
    </dgm:pt>
    <dgm:pt modelId="{6EA10983-3016-4382-9132-1F963C245177}" type="sibTrans" cxnId="{C2473522-7F75-40EC-BB7D-C52D6C559D91}">
      <dgm:prSet/>
      <dgm:spPr/>
      <dgm:t>
        <a:bodyPr/>
        <a:lstStyle/>
        <a:p>
          <a:endParaRPr lang="tr-TR"/>
        </a:p>
      </dgm:t>
    </dgm:pt>
    <dgm:pt modelId="{6BECAA82-FCB6-4C2E-83B3-E2485E0AA358}">
      <dgm:prSet custT="1"/>
      <dgm:spPr/>
      <dgm:t>
        <a:bodyPr vert="vert270"/>
        <a:lstStyle/>
        <a:p>
          <a:r>
            <a:rPr lang="tr-TR" sz="2000" dirty="0" smtClean="0"/>
            <a:t>Balıkçı Çakır Durağı</a:t>
          </a:r>
          <a:endParaRPr lang="tr-TR" sz="2000" dirty="0"/>
        </a:p>
      </dgm:t>
    </dgm:pt>
    <dgm:pt modelId="{1E5E6B02-D921-49E3-BBCE-B9663643BDCA}" type="parTrans" cxnId="{90619777-FBB4-4663-966A-6CA50F1EAD86}">
      <dgm:prSet/>
      <dgm:spPr/>
      <dgm:t>
        <a:bodyPr/>
        <a:lstStyle/>
        <a:p>
          <a:endParaRPr lang="tr-TR"/>
        </a:p>
      </dgm:t>
    </dgm:pt>
    <dgm:pt modelId="{3BDC0402-DDC7-4465-8149-5F390CD8789D}" type="sibTrans" cxnId="{90619777-FBB4-4663-966A-6CA50F1EAD86}">
      <dgm:prSet/>
      <dgm:spPr/>
      <dgm:t>
        <a:bodyPr/>
        <a:lstStyle/>
        <a:p>
          <a:endParaRPr lang="tr-TR"/>
        </a:p>
      </dgm:t>
    </dgm:pt>
    <dgm:pt modelId="{E319552F-0284-4466-BE75-768D720502F3}">
      <dgm:prSet/>
      <dgm:spPr/>
      <dgm:t>
        <a:bodyPr vert="vert270"/>
        <a:lstStyle/>
        <a:p>
          <a:r>
            <a:rPr lang="tr-TR" dirty="0" smtClean="0"/>
            <a:t>Endüstri Meslek Lisesi Belediye Durağı</a:t>
          </a:r>
          <a:endParaRPr lang="tr-TR" dirty="0"/>
        </a:p>
      </dgm:t>
    </dgm:pt>
    <dgm:pt modelId="{D2CF01F1-E6EB-43A2-9D9A-79C0A8CC4664}" type="parTrans" cxnId="{3A1E28DC-36D0-4456-AAA1-D09DE8642B23}">
      <dgm:prSet/>
      <dgm:spPr/>
      <dgm:t>
        <a:bodyPr/>
        <a:lstStyle/>
        <a:p>
          <a:endParaRPr lang="tr-TR"/>
        </a:p>
      </dgm:t>
    </dgm:pt>
    <dgm:pt modelId="{9B4A8BCC-7933-4B10-B1C8-23E8048F8AEE}" type="sibTrans" cxnId="{3A1E28DC-36D0-4456-AAA1-D09DE8642B23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8" custScaleX="92853" custLinFactX="19026" custLinFactNeighborX="100000" custLinFactNeighborY="28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B812CEA6-7BCA-4058-850B-8BF8CEC11DFE}" type="pres">
      <dgm:prSet presAssocID="{FBB651F0-BBF5-4661-90EB-281D3586E1A1}" presName="textNode" presStyleLbl="node1" presStyleIdx="1" presStyleCnt="8" custLinFactX="1556" custLinFactNeighborX="100000" custLinFactNeighborY="28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8C32C-120E-49FD-8B59-5D823030B20D}" type="pres">
      <dgm:prSet presAssocID="{372DFF57-8E13-418E-8395-A48E7682196F}" presName="sibTrans" presStyleCnt="0"/>
      <dgm:spPr/>
    </dgm:pt>
    <dgm:pt modelId="{3F63F8F4-2608-47C5-8D3F-FA1FB867AAF8}" type="pres">
      <dgm:prSet presAssocID="{1B7CEE7A-4EE6-4513-8CE5-08FED63AE75F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ED0AB9-BC45-4211-A6C5-E8B98D00ECDC}" type="pres">
      <dgm:prSet presAssocID="{7325A4EB-D865-4B6D-9ACC-416F1B553FC9}" presName="sibTrans" presStyleCnt="0"/>
      <dgm:spPr/>
    </dgm:pt>
    <dgm:pt modelId="{E7315CA7-9A64-4B99-9CDE-C3F060718EB2}" type="pres">
      <dgm:prSet presAssocID="{9826BBFE-29B7-4B5B-ADAC-4A68C077CBCF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6511B8-60B1-4863-B573-B7C8D7C32E23}" type="pres">
      <dgm:prSet presAssocID="{C7539247-8A82-47BA-978F-E8E993EE208F}" presName="sibTrans" presStyleCnt="0"/>
      <dgm:spPr/>
    </dgm:pt>
    <dgm:pt modelId="{1037AFB6-408B-4816-958B-F16F6D78D9DF}" type="pres">
      <dgm:prSet presAssocID="{A8C16833-3B04-411A-9B28-346A4B35165D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BFE5A8-2CDE-4B6F-9A95-B689AB19E072}" type="pres">
      <dgm:prSet presAssocID="{04C93862-0E13-4780-B9CF-4042F2626F88}" presName="sibTrans" presStyleCnt="0"/>
      <dgm:spPr/>
    </dgm:pt>
    <dgm:pt modelId="{67BE605D-6171-410B-9F6F-854715661FC4}" type="pres">
      <dgm:prSet presAssocID="{F41771EA-21ED-4673-BA7F-0D80B9054DF9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9ECF14-5EE3-484B-9B56-BA6B6A79607F}" type="pres">
      <dgm:prSet presAssocID="{6EA10983-3016-4382-9132-1F963C245177}" presName="sibTrans" presStyleCnt="0"/>
      <dgm:spPr/>
    </dgm:pt>
    <dgm:pt modelId="{3E5DBB21-1BD9-49E2-A695-D690AD50739E}" type="pres">
      <dgm:prSet presAssocID="{E319552F-0284-4466-BE75-768D720502F3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4BEF71-10DE-4707-A4DA-E3EF1A6FF752}" type="pres">
      <dgm:prSet presAssocID="{9B4A8BCC-7933-4B10-B1C8-23E8048F8AEE}" presName="sibTrans" presStyleCnt="0"/>
      <dgm:spPr/>
    </dgm:pt>
    <dgm:pt modelId="{C5049910-7CE7-4E6E-99AC-5FB8BCEBB096}" type="pres">
      <dgm:prSet presAssocID="{6BECAA82-FCB6-4C2E-83B3-E2485E0AA358}" presName="textNode" presStyleLbl="node1" presStyleIdx="7" presStyleCnt="8" custLinFactX="30189" custLinFactNeighborX="100000" custLinFactNeighborY="-8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BBEAAEA-E845-49C5-A338-C4CEB70FF357}" type="presOf" srcId="{6BECAA82-FCB6-4C2E-83B3-E2485E0AA358}" destId="{C5049910-7CE7-4E6E-99AC-5FB8BCEBB096}" srcOrd="0" destOrd="0" presId="urn:microsoft.com/office/officeart/2005/8/layout/hProcess9"/>
    <dgm:cxn modelId="{E6895595-EF46-4B91-8862-0B24C17C4CC2}" type="presOf" srcId="{5A9E62DE-5183-4B31-9AEA-1ACA51CF686A}" destId="{B3543650-FA04-4DD1-B71A-3444B842D242}" srcOrd="0" destOrd="0" presId="urn:microsoft.com/office/officeart/2005/8/layout/hProcess9"/>
    <dgm:cxn modelId="{F1BA5738-76A3-4E62-BAF4-0FC2B673136C}" type="presOf" srcId="{1B7CEE7A-4EE6-4513-8CE5-08FED63AE75F}" destId="{3F63F8F4-2608-47C5-8D3F-FA1FB867AAF8}" srcOrd="0" destOrd="0" presId="urn:microsoft.com/office/officeart/2005/8/layout/hProcess9"/>
    <dgm:cxn modelId="{91D6A3F7-E527-44EE-9B1A-12C277D43554}" type="presOf" srcId="{E319552F-0284-4466-BE75-768D720502F3}" destId="{3E5DBB21-1BD9-49E2-A695-D690AD50739E}" srcOrd="0" destOrd="0" presId="urn:microsoft.com/office/officeart/2005/8/layout/hProcess9"/>
    <dgm:cxn modelId="{2B3FC360-DB04-4A6C-B30E-AF348D0358B4}" type="presOf" srcId="{F41771EA-21ED-4673-BA7F-0D80B9054DF9}" destId="{67BE605D-6171-410B-9F6F-854715661FC4}" srcOrd="0" destOrd="0" presId="urn:microsoft.com/office/officeart/2005/8/layout/hProcess9"/>
    <dgm:cxn modelId="{E4E980F2-19C2-4E64-AE6A-000DAA616363}" srcId="{0215831D-1DC9-41A6-82BC-8918BB6CA9F5}" destId="{FBB651F0-BBF5-4661-90EB-281D3586E1A1}" srcOrd="1" destOrd="0" parTransId="{20A3EFFD-FE22-4999-87EF-7292E6A514A5}" sibTransId="{372DFF57-8E13-418E-8395-A48E7682196F}"/>
    <dgm:cxn modelId="{7848D33E-A543-4C54-BE0B-AD71D240E8D3}" srcId="{0215831D-1DC9-41A6-82BC-8918BB6CA9F5}" destId="{A8C16833-3B04-411A-9B28-346A4B35165D}" srcOrd="4" destOrd="0" parTransId="{C838718F-D6CD-40BD-A4E1-C836FA703AE8}" sibTransId="{04C93862-0E13-4780-B9CF-4042F2626F88}"/>
    <dgm:cxn modelId="{3C9DB0D6-B4A8-4FDA-A62F-49F687692370}" srcId="{0215831D-1DC9-41A6-82BC-8918BB6CA9F5}" destId="{9826BBFE-29B7-4B5B-ADAC-4A68C077CBCF}" srcOrd="3" destOrd="0" parTransId="{2C6ABE2A-0FC8-44D0-B20D-16A0649A2054}" sibTransId="{C7539247-8A82-47BA-978F-E8E993EE208F}"/>
    <dgm:cxn modelId="{90619777-FBB4-4663-966A-6CA50F1EAD86}" srcId="{0215831D-1DC9-41A6-82BC-8918BB6CA9F5}" destId="{6BECAA82-FCB6-4C2E-83B3-E2485E0AA358}" srcOrd="7" destOrd="0" parTransId="{1E5E6B02-D921-49E3-BBCE-B9663643BDCA}" sibTransId="{3BDC0402-DDC7-4465-8149-5F390CD8789D}"/>
    <dgm:cxn modelId="{DED597E7-1C08-4845-946C-25A50A18D2CB}" type="presOf" srcId="{FBB651F0-BBF5-4661-90EB-281D3586E1A1}" destId="{B812CEA6-7BCA-4058-850B-8BF8CEC11DFE}" srcOrd="0" destOrd="0" presId="urn:microsoft.com/office/officeart/2005/8/layout/hProcess9"/>
    <dgm:cxn modelId="{C2473522-7F75-40EC-BB7D-C52D6C559D91}" srcId="{0215831D-1DC9-41A6-82BC-8918BB6CA9F5}" destId="{F41771EA-21ED-4673-BA7F-0D80B9054DF9}" srcOrd="5" destOrd="0" parTransId="{BD9BC39B-E863-4CF2-96E6-E5AD3B5335C3}" sibTransId="{6EA10983-3016-4382-9132-1F963C245177}"/>
    <dgm:cxn modelId="{12623EE2-A6D8-4CEE-808A-08BCA7BC2558}" srcId="{0215831D-1DC9-41A6-82BC-8918BB6CA9F5}" destId="{1B7CEE7A-4EE6-4513-8CE5-08FED63AE75F}" srcOrd="2" destOrd="0" parTransId="{88A573A4-EC5D-4474-BA76-C4A8869ADB23}" sibTransId="{7325A4EB-D865-4B6D-9ACC-416F1B553FC9}"/>
    <dgm:cxn modelId="{32888278-386F-40A7-9BC5-B397A025A355}" type="presOf" srcId="{9826BBFE-29B7-4B5B-ADAC-4A68C077CBCF}" destId="{E7315CA7-9A64-4B99-9CDE-C3F060718EB2}" srcOrd="0" destOrd="0" presId="urn:microsoft.com/office/officeart/2005/8/layout/hProcess9"/>
    <dgm:cxn modelId="{DD12382C-26A3-4AC1-B694-16B413F9C8F1}" type="presOf" srcId="{0215831D-1DC9-41A6-82BC-8918BB6CA9F5}" destId="{131319A7-7FA4-4235-8119-04DA2B8B8115}" srcOrd="0" destOrd="0" presId="urn:microsoft.com/office/officeart/2005/8/layout/hProcess9"/>
    <dgm:cxn modelId="{296A1AF6-8649-4EC9-8536-5A927693E560}" type="presOf" srcId="{A8C16833-3B04-411A-9B28-346A4B35165D}" destId="{1037AFB6-408B-4816-958B-F16F6D78D9DF}" srcOrd="0" destOrd="0" presId="urn:microsoft.com/office/officeart/2005/8/layout/hProcess9"/>
    <dgm:cxn modelId="{3A1E28DC-36D0-4456-AAA1-D09DE8642B23}" srcId="{0215831D-1DC9-41A6-82BC-8918BB6CA9F5}" destId="{E319552F-0284-4466-BE75-768D720502F3}" srcOrd="6" destOrd="0" parTransId="{D2CF01F1-E6EB-43A2-9D9A-79C0A8CC4664}" sibTransId="{9B4A8BCC-7933-4B10-B1C8-23E8048F8AEE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D7885DEC-5438-43B1-BB7F-040E3C510AC4}" type="presParOf" srcId="{131319A7-7FA4-4235-8119-04DA2B8B8115}" destId="{EB784AAE-E30A-4B69-9F66-801737BE9183}" srcOrd="0" destOrd="0" presId="urn:microsoft.com/office/officeart/2005/8/layout/hProcess9"/>
    <dgm:cxn modelId="{E5B65F12-095F-4EDF-BAB2-60706F733854}" type="presParOf" srcId="{131319A7-7FA4-4235-8119-04DA2B8B8115}" destId="{0476D13B-5D3D-4652-8FA5-4A9CF980625A}" srcOrd="1" destOrd="0" presId="urn:microsoft.com/office/officeart/2005/8/layout/hProcess9"/>
    <dgm:cxn modelId="{83CEBD8D-ADE0-4444-BD60-1ED604279A91}" type="presParOf" srcId="{0476D13B-5D3D-4652-8FA5-4A9CF980625A}" destId="{B3543650-FA04-4DD1-B71A-3444B842D242}" srcOrd="0" destOrd="0" presId="urn:microsoft.com/office/officeart/2005/8/layout/hProcess9"/>
    <dgm:cxn modelId="{528D5675-223E-49E6-B1D6-899731C903C3}" type="presParOf" srcId="{0476D13B-5D3D-4652-8FA5-4A9CF980625A}" destId="{B461468A-137C-4EFB-A513-352F0F44F4AE}" srcOrd="1" destOrd="0" presId="urn:microsoft.com/office/officeart/2005/8/layout/hProcess9"/>
    <dgm:cxn modelId="{9F72CF5F-D40B-43F6-834F-781CFDD95310}" type="presParOf" srcId="{0476D13B-5D3D-4652-8FA5-4A9CF980625A}" destId="{B812CEA6-7BCA-4058-850B-8BF8CEC11DFE}" srcOrd="2" destOrd="0" presId="urn:microsoft.com/office/officeart/2005/8/layout/hProcess9"/>
    <dgm:cxn modelId="{9F58DF87-9D85-4700-95B8-3B7573B59478}" type="presParOf" srcId="{0476D13B-5D3D-4652-8FA5-4A9CF980625A}" destId="{D138C32C-120E-49FD-8B59-5D823030B20D}" srcOrd="3" destOrd="0" presId="urn:microsoft.com/office/officeart/2005/8/layout/hProcess9"/>
    <dgm:cxn modelId="{6DCE9966-D0AA-4348-B1C8-A1A1D6E4BEBD}" type="presParOf" srcId="{0476D13B-5D3D-4652-8FA5-4A9CF980625A}" destId="{3F63F8F4-2608-47C5-8D3F-FA1FB867AAF8}" srcOrd="4" destOrd="0" presId="urn:microsoft.com/office/officeart/2005/8/layout/hProcess9"/>
    <dgm:cxn modelId="{80819C54-096C-44BC-951E-C2F6B0A8466D}" type="presParOf" srcId="{0476D13B-5D3D-4652-8FA5-4A9CF980625A}" destId="{33ED0AB9-BC45-4211-A6C5-E8B98D00ECDC}" srcOrd="5" destOrd="0" presId="urn:microsoft.com/office/officeart/2005/8/layout/hProcess9"/>
    <dgm:cxn modelId="{65CBC589-E2ED-4B0E-90FE-75D57DBC59C1}" type="presParOf" srcId="{0476D13B-5D3D-4652-8FA5-4A9CF980625A}" destId="{E7315CA7-9A64-4B99-9CDE-C3F060718EB2}" srcOrd="6" destOrd="0" presId="urn:microsoft.com/office/officeart/2005/8/layout/hProcess9"/>
    <dgm:cxn modelId="{67CF0B66-DC0B-4B57-A1AE-99AB5A6D7F8D}" type="presParOf" srcId="{0476D13B-5D3D-4652-8FA5-4A9CF980625A}" destId="{C56511B8-60B1-4863-B573-B7C8D7C32E23}" srcOrd="7" destOrd="0" presId="urn:microsoft.com/office/officeart/2005/8/layout/hProcess9"/>
    <dgm:cxn modelId="{49D5F0F6-E15C-47A6-9D68-91E39B081DB3}" type="presParOf" srcId="{0476D13B-5D3D-4652-8FA5-4A9CF980625A}" destId="{1037AFB6-408B-4816-958B-F16F6D78D9DF}" srcOrd="8" destOrd="0" presId="urn:microsoft.com/office/officeart/2005/8/layout/hProcess9"/>
    <dgm:cxn modelId="{7B86396C-3F34-4530-B3C8-9EAE1FE87D2F}" type="presParOf" srcId="{0476D13B-5D3D-4652-8FA5-4A9CF980625A}" destId="{23BFE5A8-2CDE-4B6F-9A95-B689AB19E072}" srcOrd="9" destOrd="0" presId="urn:microsoft.com/office/officeart/2005/8/layout/hProcess9"/>
    <dgm:cxn modelId="{83D74E47-2B86-40BE-883E-0F658F01031C}" type="presParOf" srcId="{0476D13B-5D3D-4652-8FA5-4A9CF980625A}" destId="{67BE605D-6171-410B-9F6F-854715661FC4}" srcOrd="10" destOrd="0" presId="urn:microsoft.com/office/officeart/2005/8/layout/hProcess9"/>
    <dgm:cxn modelId="{672DED90-65C9-4AB0-8044-A587062AB045}" type="presParOf" srcId="{0476D13B-5D3D-4652-8FA5-4A9CF980625A}" destId="{DD9ECF14-5EE3-484B-9B56-BA6B6A79607F}" srcOrd="11" destOrd="0" presId="urn:microsoft.com/office/officeart/2005/8/layout/hProcess9"/>
    <dgm:cxn modelId="{E1F9E0C8-D5FC-4F86-B711-1E82D8B971FD}" type="presParOf" srcId="{0476D13B-5D3D-4652-8FA5-4A9CF980625A}" destId="{3E5DBB21-1BD9-49E2-A695-D690AD50739E}" srcOrd="12" destOrd="0" presId="urn:microsoft.com/office/officeart/2005/8/layout/hProcess9"/>
    <dgm:cxn modelId="{26DB9B6A-2644-4D2A-9BE0-F45CCDFCC885}" type="presParOf" srcId="{0476D13B-5D3D-4652-8FA5-4A9CF980625A}" destId="{DF4BEF71-10DE-4707-A4DA-E3EF1A6FF752}" srcOrd="13" destOrd="0" presId="urn:microsoft.com/office/officeart/2005/8/layout/hProcess9"/>
    <dgm:cxn modelId="{5C24F34B-45A9-440D-B1C5-F0C04DBD9987}" type="presParOf" srcId="{0476D13B-5D3D-4652-8FA5-4A9CF980625A}" destId="{C5049910-7CE7-4E6E-99AC-5FB8BCEBB096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15831D-1DC9-41A6-82BC-8918BB6CA9F5}" type="doc">
      <dgm:prSet loTypeId="urn:microsoft.com/office/officeart/2005/8/layout/hProcess9" loCatId="process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9E62DE-5183-4B31-9AEA-1ACA51CF686A}">
      <dgm:prSet phldrT="[Metin]" custT="1"/>
      <dgm:spPr/>
      <dgm:t>
        <a:bodyPr vert="vert270"/>
        <a:lstStyle/>
        <a:p>
          <a:r>
            <a:rPr lang="tr-TR" sz="2400" b="1" cap="small" baseline="0" dirty="0" smtClean="0">
              <a:solidFill>
                <a:srgbClr val="FF0000"/>
              </a:solidFill>
            </a:rPr>
            <a:t>Sabah</a:t>
          </a:r>
          <a:endParaRPr lang="tr-TR" sz="2400" b="1" cap="small" baseline="0" dirty="0">
            <a:solidFill>
              <a:srgbClr val="FF0000"/>
            </a:solidFill>
          </a:endParaRPr>
        </a:p>
      </dgm:t>
    </dgm:pt>
    <dgm:pt modelId="{843D9B80-9085-4DDB-A120-A8D2DDAA3A58}" type="parTrans" cxnId="{363D77A8-0F54-4A19-85FC-E357C146DCA6}">
      <dgm:prSet/>
      <dgm:spPr/>
      <dgm:t>
        <a:bodyPr/>
        <a:lstStyle/>
        <a:p>
          <a:endParaRPr lang="tr-TR"/>
        </a:p>
      </dgm:t>
    </dgm:pt>
    <dgm:pt modelId="{D4BE7487-7C83-4E44-A54B-3ACE3D444A59}" type="sibTrans" cxnId="{363D77A8-0F54-4A19-85FC-E357C146DCA6}">
      <dgm:prSet/>
      <dgm:spPr/>
      <dgm:t>
        <a:bodyPr/>
        <a:lstStyle/>
        <a:p>
          <a:endParaRPr lang="tr-TR"/>
        </a:p>
      </dgm:t>
    </dgm:pt>
    <dgm:pt modelId="{B5ED550C-602E-40F4-8018-26FCA7C16946}">
      <dgm:prSet phldrT="[Metin]" custT="1"/>
      <dgm:spPr/>
      <dgm:t>
        <a:bodyPr vert="vert270"/>
        <a:lstStyle/>
        <a:p>
          <a:r>
            <a:rPr lang="tr-TR" b="0" i="0" u="none" dirty="0" smtClean="0"/>
            <a:t>Bahçelievler karakolu önü</a:t>
          </a:r>
          <a:endParaRPr lang="tr-TR" sz="2400" b="1" cap="small" baseline="0" dirty="0"/>
        </a:p>
      </dgm:t>
    </dgm:pt>
    <dgm:pt modelId="{7B1F2276-21D5-4B4D-A0D0-E6B44C814E20}" type="parTrans" cxnId="{63A29493-D99C-472B-9E3F-FBC5BEE308EA}">
      <dgm:prSet/>
      <dgm:spPr/>
      <dgm:t>
        <a:bodyPr/>
        <a:lstStyle/>
        <a:p>
          <a:endParaRPr lang="tr-TR"/>
        </a:p>
      </dgm:t>
    </dgm:pt>
    <dgm:pt modelId="{BDE1773D-C872-474B-8252-DEC2199547A7}" type="sibTrans" cxnId="{63A29493-D99C-472B-9E3F-FBC5BEE308EA}">
      <dgm:prSet/>
      <dgm:spPr/>
      <dgm:t>
        <a:bodyPr/>
        <a:lstStyle/>
        <a:p>
          <a:endParaRPr lang="tr-TR"/>
        </a:p>
      </dgm:t>
    </dgm:pt>
    <dgm:pt modelId="{81D119F5-3128-4069-9795-2B8AAAD2490C}">
      <dgm:prSet phldrT="[Metin]" custT="1"/>
      <dgm:spPr/>
      <dgm:t>
        <a:bodyPr vert="vert270"/>
        <a:lstStyle/>
        <a:p>
          <a:r>
            <a:rPr lang="tr-TR" b="0" i="0" u="none" dirty="0" smtClean="0"/>
            <a:t>Mahzen Market	</a:t>
          </a:r>
          <a:endParaRPr lang="tr-TR" sz="2400" b="1" cap="small" baseline="0" dirty="0"/>
        </a:p>
      </dgm:t>
    </dgm:pt>
    <dgm:pt modelId="{A253E619-F1D9-42E7-BC98-A82B251A621A}" type="parTrans" cxnId="{28B244F1-CBFF-4889-893B-CF9F67059BE6}">
      <dgm:prSet/>
      <dgm:spPr/>
      <dgm:t>
        <a:bodyPr/>
        <a:lstStyle/>
        <a:p>
          <a:endParaRPr lang="tr-TR"/>
        </a:p>
      </dgm:t>
    </dgm:pt>
    <dgm:pt modelId="{610BFD78-E54F-449F-955F-12C06321A091}" type="sibTrans" cxnId="{28B244F1-CBFF-4889-893B-CF9F67059BE6}">
      <dgm:prSet/>
      <dgm:spPr/>
      <dgm:t>
        <a:bodyPr/>
        <a:lstStyle/>
        <a:p>
          <a:endParaRPr lang="tr-TR"/>
        </a:p>
      </dgm:t>
    </dgm:pt>
    <dgm:pt modelId="{3B23D817-C8DD-410E-AA82-8114E2F4EEDC}">
      <dgm:prSet phldrT="[Metin]" custT="1"/>
      <dgm:spPr/>
      <dgm:t>
        <a:bodyPr vert="vert270"/>
        <a:lstStyle/>
        <a:p>
          <a:r>
            <a:rPr lang="tr-TR" b="0" i="0" u="none" dirty="0" smtClean="0"/>
            <a:t>Cici taksi	</a:t>
          </a:r>
          <a:endParaRPr lang="tr-TR" sz="2400" b="1" cap="small" baseline="0" dirty="0"/>
        </a:p>
      </dgm:t>
    </dgm:pt>
    <dgm:pt modelId="{F91DAC05-85A7-4F3A-8D77-7B65FB73E5B1}" type="parTrans" cxnId="{547B9EDE-E73A-49B3-86C4-619BECBC15BE}">
      <dgm:prSet/>
      <dgm:spPr/>
      <dgm:t>
        <a:bodyPr/>
        <a:lstStyle/>
        <a:p>
          <a:endParaRPr lang="tr-TR"/>
        </a:p>
      </dgm:t>
    </dgm:pt>
    <dgm:pt modelId="{8A0115D3-9051-4134-A9BD-8F21D60F71B4}" type="sibTrans" cxnId="{547B9EDE-E73A-49B3-86C4-619BECBC15BE}">
      <dgm:prSet/>
      <dgm:spPr/>
      <dgm:t>
        <a:bodyPr/>
        <a:lstStyle/>
        <a:p>
          <a:endParaRPr lang="tr-TR"/>
        </a:p>
      </dgm:t>
    </dgm:pt>
    <dgm:pt modelId="{AF245A26-4898-4AFB-A735-26E96DE97B95}">
      <dgm:prSet phldrT="[Metin]" custT="1"/>
      <dgm:spPr/>
      <dgm:t>
        <a:bodyPr vert="vert270"/>
        <a:lstStyle/>
        <a:p>
          <a:r>
            <a:rPr lang="tr-TR" b="0" i="0" u="none" smtClean="0"/>
            <a:t>Kampus</a:t>
          </a:r>
          <a:endParaRPr lang="tr-TR" sz="2400" b="1" cap="small" baseline="0" dirty="0"/>
        </a:p>
      </dgm:t>
    </dgm:pt>
    <dgm:pt modelId="{6649AB95-2D28-4970-8435-A8C9B5F11D1B}" type="parTrans" cxnId="{86464C4E-94A7-4132-8F6F-0C2B09C280D4}">
      <dgm:prSet/>
      <dgm:spPr/>
      <dgm:t>
        <a:bodyPr/>
        <a:lstStyle/>
        <a:p>
          <a:endParaRPr lang="tr-TR"/>
        </a:p>
      </dgm:t>
    </dgm:pt>
    <dgm:pt modelId="{B5F7913F-EC06-4F95-A77F-A25D0887CD5D}" type="sibTrans" cxnId="{86464C4E-94A7-4132-8F6F-0C2B09C280D4}">
      <dgm:prSet/>
      <dgm:spPr/>
      <dgm:t>
        <a:bodyPr/>
        <a:lstStyle/>
        <a:p>
          <a:endParaRPr lang="tr-TR"/>
        </a:p>
      </dgm:t>
    </dgm:pt>
    <dgm:pt modelId="{B4E3C630-06C6-4CD7-AA5A-B601143783A4}">
      <dgm:prSet/>
      <dgm:spPr/>
      <dgm:t>
        <a:bodyPr vert="vert270"/>
        <a:lstStyle/>
        <a:p>
          <a:r>
            <a:rPr lang="tr-TR" dirty="0" smtClean="0"/>
            <a:t>Kadın Doğum Hastanesi</a:t>
          </a:r>
          <a:endParaRPr lang="tr-TR" dirty="0"/>
        </a:p>
      </dgm:t>
    </dgm:pt>
    <dgm:pt modelId="{852E3B7B-480A-4FEC-B7CA-50605E71C521}" type="parTrans" cxnId="{51C382F5-072E-4C42-A936-468B9E31FE74}">
      <dgm:prSet/>
      <dgm:spPr/>
      <dgm:t>
        <a:bodyPr/>
        <a:lstStyle/>
        <a:p>
          <a:endParaRPr lang="tr-TR"/>
        </a:p>
      </dgm:t>
    </dgm:pt>
    <dgm:pt modelId="{03237103-8B45-4B61-8223-81E2FDF9F496}" type="sibTrans" cxnId="{51C382F5-072E-4C42-A936-468B9E31FE74}">
      <dgm:prSet/>
      <dgm:spPr/>
      <dgm:t>
        <a:bodyPr/>
        <a:lstStyle/>
        <a:p>
          <a:endParaRPr lang="tr-TR"/>
        </a:p>
      </dgm:t>
    </dgm:pt>
    <dgm:pt modelId="{93D365F0-B405-4239-9B06-A36AAC8AB218}">
      <dgm:prSet phldrT="[Metin]"/>
      <dgm:spPr/>
      <dgm:t>
        <a:bodyPr vert="vert270"/>
        <a:lstStyle/>
        <a:p>
          <a:r>
            <a:rPr lang="tr-TR" b="1" cap="small" baseline="0" dirty="0" smtClean="0"/>
            <a:t>D 100 Karayolu</a:t>
          </a:r>
          <a:endParaRPr lang="tr-TR" b="1" cap="small" baseline="0" dirty="0"/>
        </a:p>
      </dgm:t>
    </dgm:pt>
    <dgm:pt modelId="{AF2AFC46-13F9-470E-A609-B173FE7EB99B}" type="parTrans" cxnId="{F5D4CCB3-62E2-413D-BFFC-E81D20B94CCB}">
      <dgm:prSet/>
      <dgm:spPr/>
      <dgm:t>
        <a:bodyPr/>
        <a:lstStyle/>
        <a:p>
          <a:endParaRPr lang="tr-TR"/>
        </a:p>
      </dgm:t>
    </dgm:pt>
    <dgm:pt modelId="{A076CC96-B2DB-48BF-907F-11971DA9BBE0}" type="sibTrans" cxnId="{F5D4CCB3-62E2-413D-BFFC-E81D20B94CCB}">
      <dgm:prSet/>
      <dgm:spPr/>
      <dgm:t>
        <a:bodyPr/>
        <a:lstStyle/>
        <a:p>
          <a:endParaRPr lang="tr-TR"/>
        </a:p>
      </dgm:t>
    </dgm:pt>
    <dgm:pt modelId="{131319A7-7FA4-4235-8119-04DA2B8B8115}" type="pres">
      <dgm:prSet presAssocID="{0215831D-1DC9-41A6-82BC-8918BB6CA9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84AAE-E30A-4B69-9F66-801737BE9183}" type="pres">
      <dgm:prSet presAssocID="{0215831D-1DC9-41A6-82BC-8918BB6CA9F5}" presName="arrow" presStyleLbl="bgShp" presStyleIdx="0" presStyleCnt="1" custLinFactNeighborX="-273"/>
      <dgm:spPr/>
    </dgm:pt>
    <dgm:pt modelId="{0476D13B-5D3D-4652-8FA5-4A9CF980625A}" type="pres">
      <dgm:prSet presAssocID="{0215831D-1DC9-41A6-82BC-8918BB6CA9F5}" presName="linearProcess" presStyleCnt="0"/>
      <dgm:spPr/>
    </dgm:pt>
    <dgm:pt modelId="{B3543650-FA04-4DD1-B71A-3444B842D242}" type="pres">
      <dgm:prSet presAssocID="{5A9E62DE-5183-4B31-9AEA-1ACA51CF686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1468A-137C-4EFB-A513-352F0F44F4AE}" type="pres">
      <dgm:prSet presAssocID="{D4BE7487-7C83-4E44-A54B-3ACE3D444A59}" presName="sibTrans" presStyleCnt="0"/>
      <dgm:spPr/>
    </dgm:pt>
    <dgm:pt modelId="{27BA4C0A-CCC7-4218-AFC4-C92D7DBA062A}" type="pres">
      <dgm:prSet presAssocID="{B4E3C630-06C6-4CD7-AA5A-B601143783A4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A41158-CCD0-4E6E-B0EB-5A3097DC5E9B}" type="pres">
      <dgm:prSet presAssocID="{03237103-8B45-4B61-8223-81E2FDF9F496}" presName="sibTrans" presStyleCnt="0"/>
      <dgm:spPr/>
    </dgm:pt>
    <dgm:pt modelId="{9B3F1719-F770-4913-B80F-0C3261718960}" type="pres">
      <dgm:prSet presAssocID="{B5ED550C-602E-40F4-8018-26FCA7C16946}" presName="textNode" presStyleLbl="node1" presStyleIdx="2" presStyleCnt="7" custLinFactNeighborX="-29575" custLinFactNeighborY="41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CBD674-B349-43AA-9802-C90D49F3C3EB}" type="pres">
      <dgm:prSet presAssocID="{BDE1773D-C872-474B-8252-DEC2199547A7}" presName="sibTrans" presStyleCnt="0"/>
      <dgm:spPr/>
    </dgm:pt>
    <dgm:pt modelId="{8DA3FFA5-288A-46C2-B2B2-A4A455A28F60}" type="pres">
      <dgm:prSet presAssocID="{81D119F5-3128-4069-9795-2B8AAAD2490C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DCCDC2-F7F1-409A-8301-FB9A8FF57165}" type="pres">
      <dgm:prSet presAssocID="{610BFD78-E54F-449F-955F-12C06321A091}" presName="sibTrans" presStyleCnt="0"/>
      <dgm:spPr/>
    </dgm:pt>
    <dgm:pt modelId="{ED3A4E2B-5D39-4917-9B1A-7FF23766B3B5}" type="pres">
      <dgm:prSet presAssocID="{3B23D817-C8DD-410E-AA82-8114E2F4EED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5A26E9-67CA-4D4A-8C1E-18250CE4E7B0}" type="pres">
      <dgm:prSet presAssocID="{8A0115D3-9051-4134-A9BD-8F21D60F71B4}" presName="sibTrans" presStyleCnt="0"/>
      <dgm:spPr/>
    </dgm:pt>
    <dgm:pt modelId="{C77E88D0-FA02-4239-8DD5-72170C2F35A5}" type="pres">
      <dgm:prSet presAssocID="{93D365F0-B405-4239-9B06-A36AAC8AB218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98968B-B0A0-4794-870E-DEA17522488E}" type="pres">
      <dgm:prSet presAssocID="{A076CC96-B2DB-48BF-907F-11971DA9BBE0}" presName="sibTrans" presStyleCnt="0"/>
      <dgm:spPr/>
    </dgm:pt>
    <dgm:pt modelId="{53113ED3-8358-4165-BF16-FE94CD003B3F}" type="pres">
      <dgm:prSet presAssocID="{AF245A26-4898-4AFB-A735-26E96DE97B95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C2F7656-4ADC-47ED-BCD1-98CEA8338D1F}" type="presOf" srcId="{0215831D-1DC9-41A6-82BC-8918BB6CA9F5}" destId="{131319A7-7FA4-4235-8119-04DA2B8B8115}" srcOrd="0" destOrd="0" presId="urn:microsoft.com/office/officeart/2005/8/layout/hProcess9"/>
    <dgm:cxn modelId="{56A9F638-A5DF-4A08-9E4E-1E9FF427659C}" type="presOf" srcId="{93D365F0-B405-4239-9B06-A36AAC8AB218}" destId="{C77E88D0-FA02-4239-8DD5-72170C2F35A5}" srcOrd="0" destOrd="0" presId="urn:microsoft.com/office/officeart/2005/8/layout/hProcess9"/>
    <dgm:cxn modelId="{28B244F1-CBFF-4889-893B-CF9F67059BE6}" srcId="{0215831D-1DC9-41A6-82BC-8918BB6CA9F5}" destId="{81D119F5-3128-4069-9795-2B8AAAD2490C}" srcOrd="3" destOrd="0" parTransId="{A253E619-F1D9-42E7-BC98-A82B251A621A}" sibTransId="{610BFD78-E54F-449F-955F-12C06321A091}"/>
    <dgm:cxn modelId="{63A29493-D99C-472B-9E3F-FBC5BEE308EA}" srcId="{0215831D-1DC9-41A6-82BC-8918BB6CA9F5}" destId="{B5ED550C-602E-40F4-8018-26FCA7C16946}" srcOrd="2" destOrd="0" parTransId="{7B1F2276-21D5-4B4D-A0D0-E6B44C814E20}" sibTransId="{BDE1773D-C872-474B-8252-DEC2199547A7}"/>
    <dgm:cxn modelId="{86464C4E-94A7-4132-8F6F-0C2B09C280D4}" srcId="{0215831D-1DC9-41A6-82BC-8918BB6CA9F5}" destId="{AF245A26-4898-4AFB-A735-26E96DE97B95}" srcOrd="6" destOrd="0" parTransId="{6649AB95-2D28-4970-8435-A8C9B5F11D1B}" sibTransId="{B5F7913F-EC06-4F95-A77F-A25D0887CD5D}"/>
    <dgm:cxn modelId="{2289842B-B81D-4F66-B372-F9B595E6941D}" type="presOf" srcId="{B5ED550C-602E-40F4-8018-26FCA7C16946}" destId="{9B3F1719-F770-4913-B80F-0C3261718960}" srcOrd="0" destOrd="0" presId="urn:microsoft.com/office/officeart/2005/8/layout/hProcess9"/>
    <dgm:cxn modelId="{7406981E-F68C-4B5D-9FEF-3C930C97814B}" type="presOf" srcId="{B4E3C630-06C6-4CD7-AA5A-B601143783A4}" destId="{27BA4C0A-CCC7-4218-AFC4-C92D7DBA062A}" srcOrd="0" destOrd="0" presId="urn:microsoft.com/office/officeart/2005/8/layout/hProcess9"/>
    <dgm:cxn modelId="{547B9EDE-E73A-49B3-86C4-619BECBC15BE}" srcId="{0215831D-1DC9-41A6-82BC-8918BB6CA9F5}" destId="{3B23D817-C8DD-410E-AA82-8114E2F4EEDC}" srcOrd="4" destOrd="0" parTransId="{F91DAC05-85A7-4F3A-8D77-7B65FB73E5B1}" sibTransId="{8A0115D3-9051-4134-A9BD-8F21D60F71B4}"/>
    <dgm:cxn modelId="{0CDF11F6-3C28-42BD-888A-EC6A7CDAB525}" type="presOf" srcId="{5A9E62DE-5183-4B31-9AEA-1ACA51CF686A}" destId="{B3543650-FA04-4DD1-B71A-3444B842D242}" srcOrd="0" destOrd="0" presId="urn:microsoft.com/office/officeart/2005/8/layout/hProcess9"/>
    <dgm:cxn modelId="{7659391F-E852-4E97-AC35-DDE3944B308E}" type="presOf" srcId="{AF245A26-4898-4AFB-A735-26E96DE97B95}" destId="{53113ED3-8358-4165-BF16-FE94CD003B3F}" srcOrd="0" destOrd="0" presId="urn:microsoft.com/office/officeart/2005/8/layout/hProcess9"/>
    <dgm:cxn modelId="{B34593EE-FEEC-4689-AD41-64F57E7B1BAD}" type="presOf" srcId="{3B23D817-C8DD-410E-AA82-8114E2F4EEDC}" destId="{ED3A4E2B-5D39-4917-9B1A-7FF23766B3B5}" srcOrd="0" destOrd="0" presId="urn:microsoft.com/office/officeart/2005/8/layout/hProcess9"/>
    <dgm:cxn modelId="{F5D4CCB3-62E2-413D-BFFC-E81D20B94CCB}" srcId="{0215831D-1DC9-41A6-82BC-8918BB6CA9F5}" destId="{93D365F0-B405-4239-9B06-A36AAC8AB218}" srcOrd="5" destOrd="0" parTransId="{AF2AFC46-13F9-470E-A609-B173FE7EB99B}" sibTransId="{A076CC96-B2DB-48BF-907F-11971DA9BBE0}"/>
    <dgm:cxn modelId="{51C382F5-072E-4C42-A936-468B9E31FE74}" srcId="{0215831D-1DC9-41A6-82BC-8918BB6CA9F5}" destId="{B4E3C630-06C6-4CD7-AA5A-B601143783A4}" srcOrd="1" destOrd="0" parTransId="{852E3B7B-480A-4FEC-B7CA-50605E71C521}" sibTransId="{03237103-8B45-4B61-8223-81E2FDF9F496}"/>
    <dgm:cxn modelId="{363D77A8-0F54-4A19-85FC-E357C146DCA6}" srcId="{0215831D-1DC9-41A6-82BC-8918BB6CA9F5}" destId="{5A9E62DE-5183-4B31-9AEA-1ACA51CF686A}" srcOrd="0" destOrd="0" parTransId="{843D9B80-9085-4DDB-A120-A8D2DDAA3A58}" sibTransId="{D4BE7487-7C83-4E44-A54B-3ACE3D444A59}"/>
    <dgm:cxn modelId="{B3977FC7-3D5E-44FD-8554-DB171C7CE7E7}" type="presOf" srcId="{81D119F5-3128-4069-9795-2B8AAAD2490C}" destId="{8DA3FFA5-288A-46C2-B2B2-A4A455A28F60}" srcOrd="0" destOrd="0" presId="urn:microsoft.com/office/officeart/2005/8/layout/hProcess9"/>
    <dgm:cxn modelId="{13671A62-D7DE-4088-9CF8-E63429DCE108}" type="presParOf" srcId="{131319A7-7FA4-4235-8119-04DA2B8B8115}" destId="{EB784AAE-E30A-4B69-9F66-801737BE9183}" srcOrd="0" destOrd="0" presId="urn:microsoft.com/office/officeart/2005/8/layout/hProcess9"/>
    <dgm:cxn modelId="{5E91D936-C621-435F-9383-CA602F3BE350}" type="presParOf" srcId="{131319A7-7FA4-4235-8119-04DA2B8B8115}" destId="{0476D13B-5D3D-4652-8FA5-4A9CF980625A}" srcOrd="1" destOrd="0" presId="urn:microsoft.com/office/officeart/2005/8/layout/hProcess9"/>
    <dgm:cxn modelId="{2F49904A-06EA-4A36-B120-0F62A0BEBAE2}" type="presParOf" srcId="{0476D13B-5D3D-4652-8FA5-4A9CF980625A}" destId="{B3543650-FA04-4DD1-B71A-3444B842D242}" srcOrd="0" destOrd="0" presId="urn:microsoft.com/office/officeart/2005/8/layout/hProcess9"/>
    <dgm:cxn modelId="{A7979021-7926-4843-9A83-8CD884C3F10B}" type="presParOf" srcId="{0476D13B-5D3D-4652-8FA5-4A9CF980625A}" destId="{B461468A-137C-4EFB-A513-352F0F44F4AE}" srcOrd="1" destOrd="0" presId="urn:microsoft.com/office/officeart/2005/8/layout/hProcess9"/>
    <dgm:cxn modelId="{1C6D7F7C-4790-48FD-9DF5-198E4CAAC46F}" type="presParOf" srcId="{0476D13B-5D3D-4652-8FA5-4A9CF980625A}" destId="{27BA4C0A-CCC7-4218-AFC4-C92D7DBA062A}" srcOrd="2" destOrd="0" presId="urn:microsoft.com/office/officeart/2005/8/layout/hProcess9"/>
    <dgm:cxn modelId="{F387AE56-18F8-44B4-83B5-E534283BA685}" type="presParOf" srcId="{0476D13B-5D3D-4652-8FA5-4A9CF980625A}" destId="{54A41158-CCD0-4E6E-B0EB-5A3097DC5E9B}" srcOrd="3" destOrd="0" presId="urn:microsoft.com/office/officeart/2005/8/layout/hProcess9"/>
    <dgm:cxn modelId="{9FB25A82-179A-4964-BA4C-59C65B6329DB}" type="presParOf" srcId="{0476D13B-5D3D-4652-8FA5-4A9CF980625A}" destId="{9B3F1719-F770-4913-B80F-0C3261718960}" srcOrd="4" destOrd="0" presId="urn:microsoft.com/office/officeart/2005/8/layout/hProcess9"/>
    <dgm:cxn modelId="{5F480B12-5CB2-4BF4-AE6A-240073A3EE1E}" type="presParOf" srcId="{0476D13B-5D3D-4652-8FA5-4A9CF980625A}" destId="{D3CBD674-B349-43AA-9802-C90D49F3C3EB}" srcOrd="5" destOrd="0" presId="urn:microsoft.com/office/officeart/2005/8/layout/hProcess9"/>
    <dgm:cxn modelId="{C6752181-252B-4C37-8FA0-A04756573332}" type="presParOf" srcId="{0476D13B-5D3D-4652-8FA5-4A9CF980625A}" destId="{8DA3FFA5-288A-46C2-B2B2-A4A455A28F60}" srcOrd="6" destOrd="0" presId="urn:microsoft.com/office/officeart/2005/8/layout/hProcess9"/>
    <dgm:cxn modelId="{DEFD843A-5E3D-4A25-A4D9-1E7CBBEB81DA}" type="presParOf" srcId="{0476D13B-5D3D-4652-8FA5-4A9CF980625A}" destId="{B6DCCDC2-F7F1-409A-8301-FB9A8FF57165}" srcOrd="7" destOrd="0" presId="urn:microsoft.com/office/officeart/2005/8/layout/hProcess9"/>
    <dgm:cxn modelId="{3B31FE80-0444-4B7E-B4D5-BF29BA4F1ADB}" type="presParOf" srcId="{0476D13B-5D3D-4652-8FA5-4A9CF980625A}" destId="{ED3A4E2B-5D39-4917-9B1A-7FF23766B3B5}" srcOrd="8" destOrd="0" presId="urn:microsoft.com/office/officeart/2005/8/layout/hProcess9"/>
    <dgm:cxn modelId="{3217CEE0-20E5-4136-B6D5-0F98591E2EB0}" type="presParOf" srcId="{0476D13B-5D3D-4652-8FA5-4A9CF980625A}" destId="{F95A26E9-67CA-4D4A-8C1E-18250CE4E7B0}" srcOrd="9" destOrd="0" presId="urn:microsoft.com/office/officeart/2005/8/layout/hProcess9"/>
    <dgm:cxn modelId="{47596395-F757-4088-983D-8933D8E5A471}" type="presParOf" srcId="{0476D13B-5D3D-4652-8FA5-4A9CF980625A}" destId="{C77E88D0-FA02-4239-8DD5-72170C2F35A5}" srcOrd="10" destOrd="0" presId="urn:microsoft.com/office/officeart/2005/8/layout/hProcess9"/>
    <dgm:cxn modelId="{0CE3DE9E-DF34-48C5-8B1F-FA6923F0F4BD}" type="presParOf" srcId="{0476D13B-5D3D-4652-8FA5-4A9CF980625A}" destId="{A598968B-B0A0-4794-870E-DEA17522488E}" srcOrd="11" destOrd="0" presId="urn:microsoft.com/office/officeart/2005/8/layout/hProcess9"/>
    <dgm:cxn modelId="{B9CD5142-344F-4DF7-BD34-EBB57E420A5D}" type="presParOf" srcId="{0476D13B-5D3D-4652-8FA5-4A9CF980625A}" destId="{53113ED3-8358-4165-BF16-FE94CD003B3F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734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39501" y="1489490"/>
        <a:ext cx="594391" cy="1878803"/>
      </dsp:txXfrm>
    </dsp:sp>
    <dsp:sp modelId="{B812CEA6-7BCA-4058-850B-8BF8CEC11DFE}">
      <dsp:nvSpPr>
        <dsp:cNvPr id="0" name=""/>
        <dsp:cNvSpPr/>
      </dsp:nvSpPr>
      <dsp:spPr>
        <a:xfrm>
          <a:off x="775831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strike="noStrike" kern="1200" dirty="0" smtClean="0">
              <a:latin typeface="Calibri"/>
            </a:rPr>
            <a:t>Hacı Nakkaş Cami Yanı – A101 Önü</a:t>
          </a:r>
          <a:endParaRPr lang="tr-TR" sz="1800" b="0" kern="1200" dirty="0"/>
        </a:p>
      </dsp:txBody>
      <dsp:txXfrm>
        <a:off x="807986" y="1489490"/>
        <a:ext cx="594391" cy="1878803"/>
      </dsp:txXfrm>
    </dsp:sp>
    <dsp:sp modelId="{C6B6D6FC-EFF2-4D02-A0F7-A509D4F99605}">
      <dsp:nvSpPr>
        <dsp:cNvPr id="0" name=""/>
        <dsp:cNvSpPr/>
      </dsp:nvSpPr>
      <dsp:spPr>
        <a:xfrm>
          <a:off x="154431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strike="noStrike" kern="1200" dirty="0" err="1" smtClean="0">
              <a:latin typeface="Calibri"/>
            </a:rPr>
            <a:t>Karadere</a:t>
          </a:r>
          <a:r>
            <a:rPr lang="tr-TR" sz="2000" b="0" i="0" u="none" strike="noStrike" kern="1200" dirty="0" smtClean="0">
              <a:latin typeface="Calibri"/>
            </a:rPr>
            <a:t> Cad.</a:t>
          </a:r>
          <a:endParaRPr lang="tr-TR" sz="2000" kern="1200" dirty="0"/>
        </a:p>
      </dsp:txBody>
      <dsp:txXfrm>
        <a:off x="1576471" y="1489490"/>
        <a:ext cx="594391" cy="1878803"/>
      </dsp:txXfrm>
    </dsp:sp>
    <dsp:sp modelId="{585CBB62-2EFB-4964-84E9-06B88955828A}">
      <dsp:nvSpPr>
        <dsp:cNvPr id="0" name=""/>
        <dsp:cNvSpPr/>
      </dsp:nvSpPr>
      <dsp:spPr>
        <a:xfrm>
          <a:off x="2312801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strike="noStrike" kern="1200" dirty="0" smtClean="0">
              <a:latin typeface="Calibri"/>
            </a:rPr>
            <a:t>İğnesi Köprüsü Durağı</a:t>
          </a:r>
          <a:endParaRPr lang="tr-TR" sz="2000" kern="1200" dirty="0"/>
        </a:p>
      </dsp:txBody>
      <dsp:txXfrm>
        <a:off x="2344956" y="1489490"/>
        <a:ext cx="594391" cy="1878803"/>
      </dsp:txXfrm>
    </dsp:sp>
    <dsp:sp modelId="{3141B170-C494-4551-871C-5DD802D1F198}">
      <dsp:nvSpPr>
        <dsp:cNvPr id="0" name=""/>
        <dsp:cNvSpPr/>
      </dsp:nvSpPr>
      <dsp:spPr>
        <a:xfrm>
          <a:off x="308128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Kanal Yolu</a:t>
          </a:r>
          <a:endParaRPr lang="tr-TR" sz="2000" kern="1200" dirty="0"/>
        </a:p>
      </dsp:txBody>
      <dsp:txXfrm>
        <a:off x="3113441" y="1489490"/>
        <a:ext cx="594391" cy="1878803"/>
      </dsp:txXfrm>
    </dsp:sp>
    <dsp:sp modelId="{A73F3F23-D7CA-4B4F-9492-3A26BC334DB1}">
      <dsp:nvSpPr>
        <dsp:cNvPr id="0" name=""/>
        <dsp:cNvSpPr/>
      </dsp:nvSpPr>
      <dsp:spPr>
        <a:xfrm>
          <a:off x="3849772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Çömlekçiler köyü Yol kavşağı</a:t>
          </a:r>
          <a:endParaRPr lang="tr-TR" sz="2000" kern="1200" dirty="0"/>
        </a:p>
      </dsp:txBody>
      <dsp:txXfrm>
        <a:off x="3881927" y="1489490"/>
        <a:ext cx="594391" cy="1878803"/>
      </dsp:txXfrm>
    </dsp:sp>
    <dsp:sp modelId="{BA6DD036-6CFF-47EB-A80F-2DA8C79090D2}">
      <dsp:nvSpPr>
        <dsp:cNvPr id="0" name=""/>
        <dsp:cNvSpPr/>
      </dsp:nvSpPr>
      <dsp:spPr>
        <a:xfrm>
          <a:off x="4618257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Dodurga mah. Yol kavşağı</a:t>
          </a:r>
          <a:endParaRPr lang="tr-TR" kern="1200" dirty="0"/>
        </a:p>
      </dsp:txBody>
      <dsp:txXfrm>
        <a:off x="4650412" y="1489490"/>
        <a:ext cx="594391" cy="1878803"/>
      </dsp:txXfrm>
    </dsp:sp>
    <dsp:sp modelId="{D43D3657-051C-44CA-A28C-C367F7B7690C}">
      <dsp:nvSpPr>
        <dsp:cNvPr id="0" name=""/>
        <dsp:cNvSpPr/>
      </dsp:nvSpPr>
      <dsp:spPr>
        <a:xfrm>
          <a:off x="5386742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Özel </a:t>
          </a:r>
          <a:r>
            <a:rPr lang="tr-TR" sz="2000" b="0" i="0" u="none" kern="1200" dirty="0" err="1" smtClean="0"/>
            <a:t>Çağsu</a:t>
          </a:r>
          <a:r>
            <a:rPr lang="tr-TR" sz="2000" b="0" i="0" u="none" kern="1200" dirty="0" smtClean="0"/>
            <a:t> Hastanesi</a:t>
          </a:r>
          <a:endParaRPr lang="tr-TR" sz="2000" kern="1200" dirty="0"/>
        </a:p>
      </dsp:txBody>
      <dsp:txXfrm>
        <a:off x="5418897" y="1489490"/>
        <a:ext cx="594391" cy="1878803"/>
      </dsp:txXfrm>
    </dsp:sp>
    <dsp:sp modelId="{89BD9A23-8B2F-4A3F-AE51-334739B49F72}">
      <dsp:nvSpPr>
        <dsp:cNvPr id="0" name=""/>
        <dsp:cNvSpPr/>
      </dsp:nvSpPr>
      <dsp:spPr>
        <a:xfrm>
          <a:off x="6155227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Küplüce Camii/Savcılar Market</a:t>
          </a:r>
          <a:endParaRPr lang="tr-TR" sz="1400" kern="1200" dirty="0"/>
        </a:p>
      </dsp:txBody>
      <dsp:txXfrm>
        <a:off x="6187382" y="1489490"/>
        <a:ext cx="594391" cy="1878803"/>
      </dsp:txXfrm>
    </dsp:sp>
    <dsp:sp modelId="{31C40360-8E51-43D8-990B-741316830F32}">
      <dsp:nvSpPr>
        <dsp:cNvPr id="0" name=""/>
        <dsp:cNvSpPr/>
      </dsp:nvSpPr>
      <dsp:spPr>
        <a:xfrm>
          <a:off x="6923713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</a:t>
          </a:r>
          <a:endParaRPr lang="tr-TR" kern="1200" dirty="0"/>
        </a:p>
      </dsp:txBody>
      <dsp:txXfrm>
        <a:off x="6955868" y="1489490"/>
        <a:ext cx="594391" cy="1878803"/>
      </dsp:txXfrm>
    </dsp:sp>
    <dsp:sp modelId="{CEA555FF-67D0-4E86-ACFE-DA451A02A809}">
      <dsp:nvSpPr>
        <dsp:cNvPr id="0" name=""/>
        <dsp:cNvSpPr/>
      </dsp:nvSpPr>
      <dsp:spPr>
        <a:xfrm>
          <a:off x="7692198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smtClean="0"/>
            <a:t>Kampus</a:t>
          </a:r>
          <a:endParaRPr lang="tr-TR" kern="1200" dirty="0"/>
        </a:p>
      </dsp:txBody>
      <dsp:txXfrm>
        <a:off x="7724353" y="1489490"/>
        <a:ext cx="594391" cy="18788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632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2614" y="1508317"/>
        <a:ext cx="942408" cy="1841149"/>
      </dsp:txXfrm>
    </dsp:sp>
    <dsp:sp modelId="{B812CEA6-7BCA-4058-850B-8BF8CEC11DFE}">
      <dsp:nvSpPr>
        <dsp:cNvPr id="0" name=""/>
        <dsp:cNvSpPr/>
      </dsp:nvSpPr>
      <dsp:spPr>
        <a:xfrm>
          <a:off x="1220067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0" kern="1200" dirty="0"/>
        </a:p>
      </dsp:txBody>
      <dsp:txXfrm>
        <a:off x="1271049" y="1508317"/>
        <a:ext cx="942408" cy="1841149"/>
      </dsp:txXfrm>
    </dsp:sp>
    <dsp:sp modelId="{3F63F8F4-2608-47C5-8D3F-FA1FB867AAF8}">
      <dsp:nvSpPr>
        <dsp:cNvPr id="0" name=""/>
        <dsp:cNvSpPr/>
      </dsp:nvSpPr>
      <dsp:spPr>
        <a:xfrm>
          <a:off x="243850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	</a:t>
          </a:r>
          <a:endParaRPr lang="tr-TR" sz="2000" b="0" kern="1200" dirty="0"/>
        </a:p>
      </dsp:txBody>
      <dsp:txXfrm>
        <a:off x="2489483" y="1508317"/>
        <a:ext cx="942408" cy="1841149"/>
      </dsp:txXfrm>
    </dsp:sp>
    <dsp:sp modelId="{E7315CA7-9A64-4B99-9CDE-C3F060718EB2}">
      <dsp:nvSpPr>
        <dsp:cNvPr id="0" name=""/>
        <dsp:cNvSpPr/>
      </dsp:nvSpPr>
      <dsp:spPr>
        <a:xfrm>
          <a:off x="365693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mahzen market	</a:t>
          </a:r>
          <a:endParaRPr lang="tr-TR" sz="2000" b="0" kern="1200" dirty="0"/>
        </a:p>
      </dsp:txBody>
      <dsp:txXfrm>
        <a:off x="3707918" y="1508317"/>
        <a:ext cx="942408" cy="1841149"/>
      </dsp:txXfrm>
    </dsp:sp>
    <dsp:sp modelId="{1037AFB6-408B-4816-958B-F16F6D78D9DF}">
      <dsp:nvSpPr>
        <dsp:cNvPr id="0" name=""/>
        <dsp:cNvSpPr/>
      </dsp:nvSpPr>
      <dsp:spPr>
        <a:xfrm>
          <a:off x="487537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Kadın Doğum hastane si alt durak</a:t>
          </a:r>
          <a:endParaRPr lang="tr-TR" sz="2000" b="0" kern="1200" dirty="0"/>
        </a:p>
      </dsp:txBody>
      <dsp:txXfrm>
        <a:off x="4926353" y="1508317"/>
        <a:ext cx="942408" cy="1841149"/>
      </dsp:txXfrm>
    </dsp:sp>
    <dsp:sp modelId="{B564544B-6CBC-45A0-AF86-EEDC395CDBDD}">
      <dsp:nvSpPr>
        <dsp:cNvPr id="0" name=""/>
        <dsp:cNvSpPr/>
      </dsp:nvSpPr>
      <dsp:spPr>
        <a:xfrm>
          <a:off x="609380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Cumhuriyet Parkı Otobüs Durağı</a:t>
          </a:r>
          <a:endParaRPr lang="tr-TR" sz="1800" kern="1200" dirty="0"/>
        </a:p>
      </dsp:txBody>
      <dsp:txXfrm>
        <a:off x="6144788" y="1508317"/>
        <a:ext cx="942408" cy="1841149"/>
      </dsp:txXfrm>
    </dsp:sp>
    <dsp:sp modelId="{301E01E5-31A8-44A2-BE55-4F85DE5DD9A0}">
      <dsp:nvSpPr>
        <dsp:cNvPr id="0" name=""/>
        <dsp:cNvSpPr/>
      </dsp:nvSpPr>
      <dsp:spPr>
        <a:xfrm>
          <a:off x="7312240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Karaköy Merkez Durağı</a:t>
          </a:r>
        </a:p>
      </dsp:txBody>
      <dsp:txXfrm>
        <a:off x="7363222" y="1508317"/>
        <a:ext cx="942408" cy="18411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714" y="1457335"/>
          <a:ext cx="1144769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6597" y="1513218"/>
        <a:ext cx="1033003" cy="1831347"/>
      </dsp:txXfrm>
    </dsp:sp>
    <dsp:sp modelId="{B46ABB1E-B5A5-4F3A-8AC6-B24E37D7AC91}">
      <dsp:nvSpPr>
        <dsp:cNvPr id="0" name=""/>
        <dsp:cNvSpPr/>
      </dsp:nvSpPr>
      <dsp:spPr>
        <a:xfrm>
          <a:off x="1202722" y="1457335"/>
          <a:ext cx="1144769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Sağlık müdürlüğü önü	</a:t>
          </a:r>
          <a:endParaRPr lang="tr-TR" sz="2000" kern="1200" dirty="0"/>
        </a:p>
      </dsp:txBody>
      <dsp:txXfrm>
        <a:off x="1258605" y="1513218"/>
        <a:ext cx="1033003" cy="1831347"/>
      </dsp:txXfrm>
    </dsp:sp>
    <dsp:sp modelId="{B9B9E718-2F6F-4E93-956C-A3CBBF11F016}">
      <dsp:nvSpPr>
        <dsp:cNvPr id="0" name=""/>
        <dsp:cNvSpPr/>
      </dsp:nvSpPr>
      <dsp:spPr>
        <a:xfrm>
          <a:off x="2404730" y="1457335"/>
          <a:ext cx="1144769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İmam hatip lisesi önü	</a:t>
          </a:r>
          <a:endParaRPr lang="tr-TR" sz="2000" kern="1200" dirty="0"/>
        </a:p>
      </dsp:txBody>
      <dsp:txXfrm>
        <a:off x="2460613" y="1513218"/>
        <a:ext cx="1033003" cy="1831347"/>
      </dsp:txXfrm>
    </dsp:sp>
    <dsp:sp modelId="{F7F481B2-D926-4626-9EF2-82BCB4D1DBB3}">
      <dsp:nvSpPr>
        <dsp:cNvPr id="0" name=""/>
        <dsp:cNvSpPr/>
      </dsp:nvSpPr>
      <dsp:spPr>
        <a:xfrm>
          <a:off x="3606738" y="1457335"/>
          <a:ext cx="1144769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Gül market	</a:t>
          </a:r>
          <a:endParaRPr lang="tr-TR" sz="2000" kern="1200" dirty="0"/>
        </a:p>
      </dsp:txBody>
      <dsp:txXfrm>
        <a:off x="3662621" y="1513218"/>
        <a:ext cx="1033003" cy="1831347"/>
      </dsp:txXfrm>
    </dsp:sp>
    <dsp:sp modelId="{D747125A-FA35-4E6C-B6DE-2E6983F2E3FC}">
      <dsp:nvSpPr>
        <dsp:cNvPr id="0" name=""/>
        <dsp:cNvSpPr/>
      </dsp:nvSpPr>
      <dsp:spPr>
        <a:xfrm>
          <a:off x="4808746" y="1457335"/>
          <a:ext cx="1144769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Batıkent Sitesi</a:t>
          </a:r>
          <a:endParaRPr lang="tr-TR" sz="2000" kern="1200" dirty="0"/>
        </a:p>
      </dsp:txBody>
      <dsp:txXfrm>
        <a:off x="4864629" y="1513218"/>
        <a:ext cx="1033003" cy="1831347"/>
      </dsp:txXfrm>
    </dsp:sp>
    <dsp:sp modelId="{1B479270-FFCD-42FB-9C48-219E41A20964}">
      <dsp:nvSpPr>
        <dsp:cNvPr id="0" name=""/>
        <dsp:cNvSpPr/>
      </dsp:nvSpPr>
      <dsp:spPr>
        <a:xfrm>
          <a:off x="6010754" y="1457335"/>
          <a:ext cx="1144769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kanal yolu	</a:t>
          </a:r>
          <a:endParaRPr lang="tr-TR" sz="2000" kern="1200" dirty="0"/>
        </a:p>
      </dsp:txBody>
      <dsp:txXfrm>
        <a:off x="6066637" y="1513218"/>
        <a:ext cx="1033003" cy="1831347"/>
      </dsp:txXfrm>
    </dsp:sp>
    <dsp:sp modelId="{D7C6C8E7-91C1-42F4-8B8B-2962AE1E05DE}">
      <dsp:nvSpPr>
        <dsp:cNvPr id="0" name=""/>
        <dsp:cNvSpPr/>
      </dsp:nvSpPr>
      <dsp:spPr>
        <a:xfrm>
          <a:off x="7212762" y="1457335"/>
          <a:ext cx="1144769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smtClean="0"/>
            <a:t>Kampus</a:t>
          </a:r>
          <a:endParaRPr lang="tr-TR" sz="2000" kern="1200" dirty="0"/>
        </a:p>
      </dsp:txBody>
      <dsp:txXfrm>
        <a:off x="7268645" y="1513218"/>
        <a:ext cx="1033003" cy="183134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00052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632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2614" y="1508317"/>
        <a:ext cx="942408" cy="1841149"/>
      </dsp:txXfrm>
    </dsp:sp>
    <dsp:sp modelId="{D0812A06-81BA-41F1-9030-12688F520E9F}">
      <dsp:nvSpPr>
        <dsp:cNvPr id="0" name=""/>
        <dsp:cNvSpPr/>
      </dsp:nvSpPr>
      <dsp:spPr>
        <a:xfrm>
          <a:off x="1220067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Kampus	</a:t>
          </a:r>
          <a:endParaRPr lang="tr-TR" sz="2400" b="1" kern="1200" cap="small" baseline="0" dirty="0"/>
        </a:p>
      </dsp:txBody>
      <dsp:txXfrm>
        <a:off x="1271049" y="1508317"/>
        <a:ext cx="942408" cy="1841149"/>
      </dsp:txXfrm>
    </dsp:sp>
    <dsp:sp modelId="{2CC2DF3F-B455-4A35-A216-5022B9F72F23}">
      <dsp:nvSpPr>
        <dsp:cNvPr id="0" name=""/>
        <dsp:cNvSpPr/>
      </dsp:nvSpPr>
      <dsp:spPr>
        <a:xfrm>
          <a:off x="243850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kanal yolu	</a:t>
          </a:r>
          <a:endParaRPr lang="tr-TR" sz="2400" b="1" kern="1200" cap="small" baseline="0" dirty="0"/>
        </a:p>
      </dsp:txBody>
      <dsp:txXfrm>
        <a:off x="2489483" y="1508317"/>
        <a:ext cx="942408" cy="1841149"/>
      </dsp:txXfrm>
    </dsp:sp>
    <dsp:sp modelId="{0CE3A6DA-7233-4169-BA10-2F64A22357D6}">
      <dsp:nvSpPr>
        <dsp:cNvPr id="0" name=""/>
        <dsp:cNvSpPr/>
      </dsp:nvSpPr>
      <dsp:spPr>
        <a:xfrm>
          <a:off x="365693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Batıkent Sitesi	</a:t>
          </a:r>
          <a:endParaRPr lang="tr-TR" sz="2400" b="1" kern="1200" cap="small" baseline="0" dirty="0"/>
        </a:p>
      </dsp:txBody>
      <dsp:txXfrm>
        <a:off x="3707918" y="1508317"/>
        <a:ext cx="942408" cy="1841149"/>
      </dsp:txXfrm>
    </dsp:sp>
    <dsp:sp modelId="{5E4E9686-13BB-4496-88DB-5C94D9399290}">
      <dsp:nvSpPr>
        <dsp:cNvPr id="0" name=""/>
        <dsp:cNvSpPr/>
      </dsp:nvSpPr>
      <dsp:spPr>
        <a:xfrm>
          <a:off x="487537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Gül Market</a:t>
          </a:r>
          <a:endParaRPr lang="tr-TR" sz="2400" b="1" kern="1200" cap="small" baseline="0" dirty="0"/>
        </a:p>
      </dsp:txBody>
      <dsp:txXfrm>
        <a:off x="4926353" y="1508317"/>
        <a:ext cx="942408" cy="1841149"/>
      </dsp:txXfrm>
    </dsp:sp>
    <dsp:sp modelId="{0903C0C0-2FFC-4136-B947-1A2BA12B5B01}">
      <dsp:nvSpPr>
        <dsp:cNvPr id="0" name=""/>
        <dsp:cNvSpPr/>
      </dsp:nvSpPr>
      <dsp:spPr>
        <a:xfrm>
          <a:off x="609380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İmam Hatip Lisesi Karşısı	</a:t>
          </a:r>
          <a:endParaRPr lang="tr-TR" sz="1800" b="1" kern="1200" cap="small" baseline="0" dirty="0"/>
        </a:p>
      </dsp:txBody>
      <dsp:txXfrm>
        <a:off x="6144788" y="1508317"/>
        <a:ext cx="942408" cy="1841149"/>
      </dsp:txXfrm>
    </dsp:sp>
    <dsp:sp modelId="{58CF5C07-8D40-46FC-B110-CB437061124F}">
      <dsp:nvSpPr>
        <dsp:cNvPr id="0" name=""/>
        <dsp:cNvSpPr/>
      </dsp:nvSpPr>
      <dsp:spPr>
        <a:xfrm>
          <a:off x="7312240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cap="small" baseline="0" dirty="0" smtClean="0"/>
            <a:t>Sağlık Müdürlüğü Karşısı</a:t>
          </a:r>
          <a:endParaRPr lang="tr-TR" sz="2000" b="1" kern="1200" cap="small" baseline="0" dirty="0"/>
        </a:p>
      </dsp:txBody>
      <dsp:txXfrm>
        <a:off x="7363222" y="1508317"/>
        <a:ext cx="942408" cy="184114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3537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4387" y="1306118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39829" y="1341560"/>
        <a:ext cx="655156" cy="1670607"/>
      </dsp:txXfrm>
    </dsp:sp>
    <dsp:sp modelId="{A44626BA-6A99-4FC1-ADAF-BFD463E1AE3C}">
      <dsp:nvSpPr>
        <dsp:cNvPr id="0" name=""/>
        <dsp:cNvSpPr/>
      </dsp:nvSpPr>
      <dsp:spPr>
        <a:xfrm>
          <a:off x="851435" y="1306118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cap="small" baseline="0" dirty="0" smtClean="0">
              <a:solidFill>
                <a:schemeClr val="tx1"/>
              </a:solidFill>
            </a:rPr>
            <a:t>YAŞAMKENT 18.ADA BELEDİYE DURAĞI</a:t>
          </a:r>
          <a:endParaRPr lang="tr-TR" sz="1400" b="0" kern="1200" cap="small" baseline="0" dirty="0">
            <a:solidFill>
              <a:schemeClr val="tx1"/>
            </a:solidFill>
          </a:endParaRPr>
        </a:p>
      </dsp:txBody>
      <dsp:txXfrm>
        <a:off x="886877" y="1341560"/>
        <a:ext cx="655156" cy="1670607"/>
      </dsp:txXfrm>
    </dsp:sp>
    <dsp:sp modelId="{E8BCF8F0-8DC6-4CF9-8530-BF73437E30D1}">
      <dsp:nvSpPr>
        <dsp:cNvPr id="0" name=""/>
        <dsp:cNvSpPr/>
      </dsp:nvSpPr>
      <dsp:spPr>
        <a:xfrm>
          <a:off x="1698482" y="1306118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cap="small" baseline="0" dirty="0" smtClean="0">
              <a:solidFill>
                <a:schemeClr val="tx1"/>
              </a:solidFill>
            </a:rPr>
            <a:t>EYLÜL SİTESİ BELEDİYE DURAĞI</a:t>
          </a:r>
          <a:endParaRPr lang="tr-TR" sz="1400" b="0" kern="1200" cap="small" baseline="0" dirty="0">
            <a:solidFill>
              <a:schemeClr val="tx1"/>
            </a:solidFill>
          </a:endParaRPr>
        </a:p>
      </dsp:txBody>
      <dsp:txXfrm>
        <a:off x="1733924" y="1341560"/>
        <a:ext cx="655156" cy="1670607"/>
      </dsp:txXfrm>
    </dsp:sp>
    <dsp:sp modelId="{C6DE4C91-1790-42F2-9546-6263ADD43715}">
      <dsp:nvSpPr>
        <dsp:cNvPr id="0" name=""/>
        <dsp:cNvSpPr/>
      </dsp:nvSpPr>
      <dsp:spPr>
        <a:xfrm>
          <a:off x="2545530" y="1306118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YAŞAMKENT 15.ADA BELEDİYE DURAĞI</a:t>
          </a:r>
          <a:endParaRPr lang="tr-TR" sz="1400" kern="1200" dirty="0"/>
        </a:p>
      </dsp:txBody>
      <dsp:txXfrm>
        <a:off x="2580972" y="1341560"/>
        <a:ext cx="655156" cy="1670607"/>
      </dsp:txXfrm>
    </dsp:sp>
    <dsp:sp modelId="{4F149B16-B0EF-422A-97C2-56DF5EAC8EB4}">
      <dsp:nvSpPr>
        <dsp:cNvPr id="0" name=""/>
        <dsp:cNvSpPr/>
      </dsp:nvSpPr>
      <dsp:spPr>
        <a:xfrm>
          <a:off x="3392578" y="1306118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MEHMET AKİF ERSOY İ.Ö. BELEDİYE DURAĞI</a:t>
          </a:r>
          <a:endParaRPr lang="tr-TR" sz="1400" kern="1200" dirty="0"/>
        </a:p>
      </dsp:txBody>
      <dsp:txXfrm>
        <a:off x="3428020" y="1341560"/>
        <a:ext cx="655156" cy="1670607"/>
      </dsp:txXfrm>
    </dsp:sp>
    <dsp:sp modelId="{C95DA0C4-BB4C-4D67-98CB-297F7714D815}">
      <dsp:nvSpPr>
        <dsp:cNvPr id="0" name=""/>
        <dsp:cNvSpPr/>
      </dsp:nvSpPr>
      <dsp:spPr>
        <a:xfrm>
          <a:off x="4309044" y="1294171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YAŞAMKENT 101.ADA BELEDİYE DURAĞI	</a:t>
          </a:r>
          <a:endParaRPr lang="tr-TR" sz="1400" kern="1200" dirty="0"/>
        </a:p>
      </dsp:txBody>
      <dsp:txXfrm>
        <a:off x="4344486" y="1329613"/>
        <a:ext cx="655156" cy="1670607"/>
      </dsp:txXfrm>
    </dsp:sp>
    <dsp:sp modelId="{687ED0BD-54BD-4B20-A907-B4B0CBA4016F}">
      <dsp:nvSpPr>
        <dsp:cNvPr id="0" name=""/>
        <dsp:cNvSpPr/>
      </dsp:nvSpPr>
      <dsp:spPr>
        <a:xfrm>
          <a:off x="5086674" y="1306118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strike="noStrike" kern="1200" dirty="0" smtClean="0">
              <a:solidFill>
                <a:srgbClr val="000000"/>
              </a:solidFill>
              <a:latin typeface="Calibri"/>
            </a:rPr>
            <a:t>ANAOKULU MERKEZ CAMİİ BELEDİYE DURAĞI</a:t>
          </a:r>
          <a:endParaRPr lang="tr-TR" sz="1400" kern="1200" dirty="0"/>
        </a:p>
      </dsp:txBody>
      <dsp:txXfrm>
        <a:off x="5122116" y="1341560"/>
        <a:ext cx="655156" cy="1670607"/>
      </dsp:txXfrm>
    </dsp:sp>
    <dsp:sp modelId="{54E4D803-6C64-4E4B-9E3D-353D304DC7FF}">
      <dsp:nvSpPr>
        <dsp:cNvPr id="0" name=""/>
        <dsp:cNvSpPr/>
      </dsp:nvSpPr>
      <dsp:spPr>
        <a:xfrm>
          <a:off x="5933722" y="1306118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TERMİNAL DURAĞI</a:t>
          </a:r>
          <a:endParaRPr lang="tr-TR" sz="1600" kern="1200" dirty="0"/>
        </a:p>
      </dsp:txBody>
      <dsp:txXfrm>
        <a:off x="5969164" y="1341560"/>
        <a:ext cx="655156" cy="1670607"/>
      </dsp:txXfrm>
    </dsp:sp>
    <dsp:sp modelId="{BCAEDD1D-BFDA-4CB9-8368-3DD91216EF80}">
      <dsp:nvSpPr>
        <dsp:cNvPr id="0" name=""/>
        <dsp:cNvSpPr/>
      </dsp:nvSpPr>
      <dsp:spPr>
        <a:xfrm>
          <a:off x="6780769" y="1306118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D 100 KARAYOLU</a:t>
          </a:r>
          <a:endParaRPr lang="tr-TR" sz="1600" kern="1200" dirty="0"/>
        </a:p>
      </dsp:txBody>
      <dsp:txXfrm>
        <a:off x="6816211" y="1341560"/>
        <a:ext cx="655156" cy="1670607"/>
      </dsp:txXfrm>
    </dsp:sp>
    <dsp:sp modelId="{C5401CC4-715C-4E42-A9EC-2157167F95A2}">
      <dsp:nvSpPr>
        <dsp:cNvPr id="0" name=""/>
        <dsp:cNvSpPr/>
      </dsp:nvSpPr>
      <dsp:spPr>
        <a:xfrm>
          <a:off x="7627817" y="1306118"/>
          <a:ext cx="72604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KAMPÜS</a:t>
          </a:r>
          <a:endParaRPr lang="tr-TR" sz="1800" kern="1200" dirty="0"/>
        </a:p>
      </dsp:txBody>
      <dsp:txXfrm>
        <a:off x="7663259" y="1341560"/>
        <a:ext cx="655156" cy="167060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4519" y="0"/>
          <a:ext cx="7077887" cy="43537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4370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39680" y="1341428"/>
        <a:ext cx="652700" cy="1670871"/>
      </dsp:txXfrm>
    </dsp:sp>
    <dsp:sp modelId="{818889E5-FD44-4345-9783-6F0592FEE151}">
      <dsp:nvSpPr>
        <dsp:cNvPr id="0" name=""/>
        <dsp:cNvSpPr/>
      </dsp:nvSpPr>
      <dsp:spPr>
        <a:xfrm>
          <a:off x="848244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kern="1200" cap="small" baseline="0" dirty="0" smtClean="0">
              <a:solidFill>
                <a:schemeClr val="tx1"/>
              </a:solidFill>
            </a:rPr>
            <a:t>KAMPÜS</a:t>
          </a:r>
          <a:endParaRPr lang="tr-TR" sz="1600" b="0" kern="1200" cap="small" baseline="0" dirty="0">
            <a:solidFill>
              <a:schemeClr val="tx1"/>
            </a:solidFill>
          </a:endParaRPr>
        </a:p>
      </dsp:txBody>
      <dsp:txXfrm>
        <a:off x="883554" y="1341428"/>
        <a:ext cx="652700" cy="1670871"/>
      </dsp:txXfrm>
    </dsp:sp>
    <dsp:sp modelId="{A44626BA-6A99-4FC1-ADAF-BFD463E1AE3C}">
      <dsp:nvSpPr>
        <dsp:cNvPr id="0" name=""/>
        <dsp:cNvSpPr/>
      </dsp:nvSpPr>
      <dsp:spPr>
        <a:xfrm>
          <a:off x="1692118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kern="1200" cap="small" baseline="0" dirty="0" smtClean="0">
              <a:solidFill>
                <a:schemeClr val="tx1"/>
              </a:solidFill>
            </a:rPr>
            <a:t>D 100 KARAYOLU</a:t>
          </a:r>
          <a:endParaRPr lang="tr-TR" sz="1600" b="0" kern="1200" cap="small" baseline="0" dirty="0">
            <a:solidFill>
              <a:schemeClr val="tx1"/>
            </a:solidFill>
          </a:endParaRPr>
        </a:p>
      </dsp:txBody>
      <dsp:txXfrm>
        <a:off x="1727428" y="1341428"/>
        <a:ext cx="652700" cy="1670871"/>
      </dsp:txXfrm>
    </dsp:sp>
    <dsp:sp modelId="{E8BCF8F0-8DC6-4CF9-8530-BF73437E30D1}">
      <dsp:nvSpPr>
        <dsp:cNvPr id="0" name=""/>
        <dsp:cNvSpPr/>
      </dsp:nvSpPr>
      <dsp:spPr>
        <a:xfrm>
          <a:off x="2535992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kern="1200" cap="small" baseline="0" dirty="0" smtClean="0">
              <a:solidFill>
                <a:schemeClr val="tx1"/>
              </a:solidFill>
            </a:rPr>
            <a:t>PAŞAKÖY ALT GEÇİDİ</a:t>
          </a:r>
          <a:endParaRPr lang="tr-TR" sz="1600" b="0" kern="1200" cap="small" baseline="0" dirty="0">
            <a:solidFill>
              <a:schemeClr val="tx1"/>
            </a:solidFill>
          </a:endParaRPr>
        </a:p>
      </dsp:txBody>
      <dsp:txXfrm>
        <a:off x="2571302" y="1341428"/>
        <a:ext cx="652700" cy="1670871"/>
      </dsp:txXfrm>
    </dsp:sp>
    <dsp:sp modelId="{C6DE4C91-1790-42F2-9546-6263ADD43715}">
      <dsp:nvSpPr>
        <dsp:cNvPr id="0" name=""/>
        <dsp:cNvSpPr/>
      </dsp:nvSpPr>
      <dsp:spPr>
        <a:xfrm>
          <a:off x="3379865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ANAOKULU MERKEZ CAMİİ BELEDİYE DURAĞI</a:t>
          </a:r>
          <a:endParaRPr lang="tr-TR" sz="1600" kern="1200" dirty="0"/>
        </a:p>
      </dsp:txBody>
      <dsp:txXfrm>
        <a:off x="3415175" y="1341428"/>
        <a:ext cx="652700" cy="1670871"/>
      </dsp:txXfrm>
    </dsp:sp>
    <dsp:sp modelId="{4F149B16-B0EF-422A-97C2-56DF5EAC8EB4}">
      <dsp:nvSpPr>
        <dsp:cNvPr id="0" name=""/>
        <dsp:cNvSpPr/>
      </dsp:nvSpPr>
      <dsp:spPr>
        <a:xfrm>
          <a:off x="4223739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YAŞAMKENT 101. ADA BELEDİYE DURAĞI</a:t>
          </a:r>
          <a:endParaRPr lang="tr-TR" sz="1600" kern="1200" dirty="0"/>
        </a:p>
      </dsp:txBody>
      <dsp:txXfrm>
        <a:off x="4259049" y="1341428"/>
        <a:ext cx="652700" cy="1670871"/>
      </dsp:txXfrm>
    </dsp:sp>
    <dsp:sp modelId="{C95DA0C4-BB4C-4D67-98CB-297F7714D815}">
      <dsp:nvSpPr>
        <dsp:cNvPr id="0" name=""/>
        <dsp:cNvSpPr/>
      </dsp:nvSpPr>
      <dsp:spPr>
        <a:xfrm>
          <a:off x="5067613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MEHMET AKİF ERSOY İ.Ö. BELEDİYE DURAĞI</a:t>
          </a:r>
          <a:endParaRPr lang="tr-TR" sz="1600" kern="1200" dirty="0"/>
        </a:p>
      </dsp:txBody>
      <dsp:txXfrm>
        <a:off x="5102923" y="1341428"/>
        <a:ext cx="652700" cy="1670871"/>
      </dsp:txXfrm>
    </dsp:sp>
    <dsp:sp modelId="{687ED0BD-54BD-4B20-A907-B4B0CBA4016F}">
      <dsp:nvSpPr>
        <dsp:cNvPr id="0" name=""/>
        <dsp:cNvSpPr/>
      </dsp:nvSpPr>
      <dsp:spPr>
        <a:xfrm>
          <a:off x="5911487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strike="noStrike" kern="1200" dirty="0" smtClean="0">
              <a:solidFill>
                <a:srgbClr val="000000"/>
              </a:solidFill>
              <a:latin typeface="Calibri"/>
            </a:rPr>
            <a:t>YAŞAMKENT 15.ADA BELEDİYE DURAĞI</a:t>
          </a:r>
          <a:endParaRPr lang="tr-TR" sz="1600" kern="1200" dirty="0"/>
        </a:p>
      </dsp:txBody>
      <dsp:txXfrm>
        <a:off x="5946797" y="1341428"/>
        <a:ext cx="652700" cy="1670871"/>
      </dsp:txXfrm>
    </dsp:sp>
    <dsp:sp modelId="{54E4D803-6C64-4E4B-9E3D-353D304DC7FF}">
      <dsp:nvSpPr>
        <dsp:cNvPr id="0" name=""/>
        <dsp:cNvSpPr/>
      </dsp:nvSpPr>
      <dsp:spPr>
        <a:xfrm>
          <a:off x="6755361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EYLÜL SİTESİ BELEDİYE DURAĞI</a:t>
          </a:r>
          <a:endParaRPr lang="tr-TR" sz="1600" kern="1200" dirty="0"/>
        </a:p>
      </dsp:txBody>
      <dsp:txXfrm>
        <a:off x="6790671" y="1341428"/>
        <a:ext cx="652700" cy="1670871"/>
      </dsp:txXfrm>
    </dsp:sp>
    <dsp:sp modelId="{BCAEDD1D-BFDA-4CB9-8368-3DD91216EF80}">
      <dsp:nvSpPr>
        <dsp:cNvPr id="0" name=""/>
        <dsp:cNvSpPr/>
      </dsp:nvSpPr>
      <dsp:spPr>
        <a:xfrm>
          <a:off x="7599234" y="1306118"/>
          <a:ext cx="723320" cy="17414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YAŞAMKENT 18.ADA BELEDİYE DURAĞI</a:t>
          </a:r>
          <a:endParaRPr lang="tr-TR" sz="1600" kern="1200" dirty="0"/>
        </a:p>
      </dsp:txBody>
      <dsp:txXfrm>
        <a:off x="7634544" y="1341428"/>
        <a:ext cx="652700" cy="167087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99865" y="0"/>
          <a:ext cx="6798475" cy="47385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3905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41653" y="1459309"/>
        <a:ext cx="697768" cy="1819919"/>
      </dsp:txXfrm>
    </dsp:sp>
    <dsp:sp modelId="{D0812A06-81BA-41F1-9030-12688F520E9F}">
      <dsp:nvSpPr>
        <dsp:cNvPr id="0" name=""/>
        <dsp:cNvSpPr/>
      </dsp:nvSpPr>
      <dsp:spPr>
        <a:xfrm>
          <a:off x="906046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23.ADA BELEDİYE DURAĞI	</a:t>
          </a:r>
          <a:endParaRPr lang="tr-TR" sz="1600" b="1" kern="1200" cap="small" baseline="0" dirty="0"/>
        </a:p>
      </dsp:txBody>
      <dsp:txXfrm>
        <a:off x="943794" y="1459309"/>
        <a:ext cx="697768" cy="1819919"/>
      </dsp:txXfrm>
    </dsp:sp>
    <dsp:sp modelId="{4B250DB1-ACC6-4FBA-86CB-76FBE6FCE8F3}">
      <dsp:nvSpPr>
        <dsp:cNvPr id="0" name=""/>
        <dsp:cNvSpPr/>
      </dsp:nvSpPr>
      <dsp:spPr>
        <a:xfrm>
          <a:off x="1808188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ÇİZMECİ LİSESİ BELEDİYE DURAĞI</a:t>
          </a:r>
          <a:endParaRPr lang="tr-TR" sz="1600" b="1" kern="1200" cap="small" baseline="0" dirty="0"/>
        </a:p>
      </dsp:txBody>
      <dsp:txXfrm>
        <a:off x="1845936" y="1459309"/>
        <a:ext cx="697768" cy="1819919"/>
      </dsp:txXfrm>
    </dsp:sp>
    <dsp:sp modelId="{A773BC3E-E2A3-48A5-AF70-4D4A2645AF8F}">
      <dsp:nvSpPr>
        <dsp:cNvPr id="0" name=""/>
        <dsp:cNvSpPr/>
      </dsp:nvSpPr>
      <dsp:spPr>
        <a:xfrm>
          <a:off x="2710329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UMUTKENT 20.ADA BELEDİYE DURAĞI</a:t>
          </a:r>
          <a:endParaRPr lang="tr-TR" sz="1600" b="1" kern="1200" cap="small" baseline="0" dirty="0"/>
        </a:p>
      </dsp:txBody>
      <dsp:txXfrm>
        <a:off x="2748077" y="1459309"/>
        <a:ext cx="697768" cy="1819919"/>
      </dsp:txXfrm>
    </dsp:sp>
    <dsp:sp modelId="{1E6ED895-F8BC-4FA5-B016-BE34199BAAEB}">
      <dsp:nvSpPr>
        <dsp:cNvPr id="0" name=""/>
        <dsp:cNvSpPr/>
      </dsp:nvSpPr>
      <dsp:spPr>
        <a:xfrm>
          <a:off x="3612470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KILIÇARSLAN BELEDİYE DURAĞI	</a:t>
          </a:r>
          <a:endParaRPr lang="tr-TR" sz="1600" b="1" kern="1200" cap="small" baseline="0" dirty="0"/>
        </a:p>
      </dsp:txBody>
      <dsp:txXfrm>
        <a:off x="3650218" y="1459309"/>
        <a:ext cx="697768" cy="1819919"/>
      </dsp:txXfrm>
    </dsp:sp>
    <dsp:sp modelId="{AD1EA16B-7389-42F2-94D5-96BC1BD7A090}">
      <dsp:nvSpPr>
        <dsp:cNvPr id="0" name=""/>
        <dsp:cNvSpPr/>
      </dsp:nvSpPr>
      <dsp:spPr>
        <a:xfrm>
          <a:off x="4514612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SAPMAZLAR SİTESİ BELEDİYE DURAĞI</a:t>
          </a:r>
          <a:r>
            <a:rPr lang="tr-TR" sz="1400" b="0" i="0" u="none" kern="1200" dirty="0" smtClean="0"/>
            <a:t>	</a:t>
          </a:r>
          <a:endParaRPr lang="tr-TR" sz="1400" b="1" kern="1200" cap="small" baseline="0" dirty="0"/>
        </a:p>
      </dsp:txBody>
      <dsp:txXfrm>
        <a:off x="4552360" y="1459309"/>
        <a:ext cx="697768" cy="1819919"/>
      </dsp:txXfrm>
    </dsp:sp>
    <dsp:sp modelId="{BB72EAFA-5A3C-42C5-BCC2-3C773ECCC44A}">
      <dsp:nvSpPr>
        <dsp:cNvPr id="0" name=""/>
        <dsp:cNvSpPr/>
      </dsp:nvSpPr>
      <dsp:spPr>
        <a:xfrm>
          <a:off x="5416753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AYDINKENT SİTESİ BELEDİYE DURAĞI</a:t>
          </a:r>
          <a:r>
            <a:rPr lang="tr-TR" sz="1400" b="0" i="0" u="none" kern="1200" dirty="0" smtClean="0"/>
            <a:t>	</a:t>
          </a:r>
          <a:endParaRPr lang="tr-TR" sz="1400" b="1" kern="1200" cap="small" baseline="0" dirty="0"/>
        </a:p>
      </dsp:txBody>
      <dsp:txXfrm>
        <a:off x="5454501" y="1459309"/>
        <a:ext cx="697768" cy="1819919"/>
      </dsp:txXfrm>
    </dsp:sp>
    <dsp:sp modelId="{D0C45E18-B196-4306-96F1-47729B12715C}">
      <dsp:nvSpPr>
        <dsp:cNvPr id="0" name=""/>
        <dsp:cNvSpPr/>
      </dsp:nvSpPr>
      <dsp:spPr>
        <a:xfrm>
          <a:off x="6323070" y="1461895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D 100 KARAYOLU</a:t>
          </a:r>
          <a:endParaRPr lang="tr-TR" sz="1600" b="1" kern="1200" cap="small" baseline="0" dirty="0"/>
        </a:p>
      </dsp:txBody>
      <dsp:txXfrm>
        <a:off x="6360818" y="1499643"/>
        <a:ext cx="697768" cy="1819919"/>
      </dsp:txXfrm>
    </dsp:sp>
    <dsp:sp modelId="{330A7C78-4A2C-454F-9ACA-216D480E8311}">
      <dsp:nvSpPr>
        <dsp:cNvPr id="0" name=""/>
        <dsp:cNvSpPr/>
      </dsp:nvSpPr>
      <dsp:spPr>
        <a:xfrm>
          <a:off x="7221036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KAMPÜS</a:t>
          </a:r>
          <a:endParaRPr lang="tr-TR" sz="1600" b="1" kern="1200" cap="small" baseline="0" dirty="0"/>
        </a:p>
      </dsp:txBody>
      <dsp:txXfrm>
        <a:off x="7258784" y="1459309"/>
        <a:ext cx="697768" cy="181991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99865" y="0"/>
          <a:ext cx="6798475" cy="47385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3905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41653" y="1459309"/>
        <a:ext cx="697768" cy="1819919"/>
      </dsp:txXfrm>
    </dsp:sp>
    <dsp:sp modelId="{D0812A06-81BA-41F1-9030-12688F520E9F}">
      <dsp:nvSpPr>
        <dsp:cNvPr id="0" name=""/>
        <dsp:cNvSpPr/>
      </dsp:nvSpPr>
      <dsp:spPr>
        <a:xfrm>
          <a:off x="906046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KAMPÜS	</a:t>
          </a:r>
          <a:endParaRPr lang="tr-TR" sz="1800" b="1" kern="1200" cap="small" baseline="0" dirty="0"/>
        </a:p>
      </dsp:txBody>
      <dsp:txXfrm>
        <a:off x="943794" y="1459309"/>
        <a:ext cx="697768" cy="1819919"/>
      </dsp:txXfrm>
    </dsp:sp>
    <dsp:sp modelId="{4B250DB1-ACC6-4FBA-86CB-76FBE6FCE8F3}">
      <dsp:nvSpPr>
        <dsp:cNvPr id="0" name=""/>
        <dsp:cNvSpPr/>
      </dsp:nvSpPr>
      <dsp:spPr>
        <a:xfrm>
          <a:off x="1808188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D 100 KARAYOLU</a:t>
          </a:r>
          <a:endParaRPr lang="tr-TR" sz="1600" b="1" kern="1200" cap="small" baseline="0" dirty="0"/>
        </a:p>
      </dsp:txBody>
      <dsp:txXfrm>
        <a:off x="1845936" y="1459309"/>
        <a:ext cx="697768" cy="1819919"/>
      </dsp:txXfrm>
    </dsp:sp>
    <dsp:sp modelId="{A773BC3E-E2A3-48A5-AF70-4D4A2645AF8F}">
      <dsp:nvSpPr>
        <dsp:cNvPr id="0" name=""/>
        <dsp:cNvSpPr/>
      </dsp:nvSpPr>
      <dsp:spPr>
        <a:xfrm>
          <a:off x="2710329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AYDINKENT SİTESİ DURAĞI</a:t>
          </a:r>
          <a:endParaRPr lang="tr-TR" sz="1600" b="1" kern="1200" cap="small" baseline="0" dirty="0"/>
        </a:p>
      </dsp:txBody>
      <dsp:txXfrm>
        <a:off x="2748077" y="1459309"/>
        <a:ext cx="697768" cy="1819919"/>
      </dsp:txXfrm>
    </dsp:sp>
    <dsp:sp modelId="{1E6ED895-F8BC-4FA5-B016-BE34199BAAEB}">
      <dsp:nvSpPr>
        <dsp:cNvPr id="0" name=""/>
        <dsp:cNvSpPr/>
      </dsp:nvSpPr>
      <dsp:spPr>
        <a:xfrm>
          <a:off x="3612470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SAPMAZLAR SİTESİBELEDİYE DURAĞI	</a:t>
          </a:r>
          <a:endParaRPr lang="tr-TR" sz="1600" b="1" kern="1200" cap="small" baseline="0" dirty="0"/>
        </a:p>
      </dsp:txBody>
      <dsp:txXfrm>
        <a:off x="3650218" y="1459309"/>
        <a:ext cx="697768" cy="1819919"/>
      </dsp:txXfrm>
    </dsp:sp>
    <dsp:sp modelId="{AD1EA16B-7389-42F2-94D5-96BC1BD7A090}">
      <dsp:nvSpPr>
        <dsp:cNvPr id="0" name=""/>
        <dsp:cNvSpPr/>
      </dsp:nvSpPr>
      <dsp:spPr>
        <a:xfrm>
          <a:off x="4514612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KILIÇARSLAN BELEDİYE DURAĞI	</a:t>
          </a:r>
          <a:endParaRPr lang="tr-TR" sz="1600" b="1" kern="1200" cap="small" baseline="0" dirty="0"/>
        </a:p>
      </dsp:txBody>
      <dsp:txXfrm>
        <a:off x="4552360" y="1459309"/>
        <a:ext cx="697768" cy="1819919"/>
      </dsp:txXfrm>
    </dsp:sp>
    <dsp:sp modelId="{BB72EAFA-5A3C-42C5-BCC2-3C773ECCC44A}">
      <dsp:nvSpPr>
        <dsp:cNvPr id="0" name=""/>
        <dsp:cNvSpPr/>
      </dsp:nvSpPr>
      <dsp:spPr>
        <a:xfrm>
          <a:off x="5416753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UMUTKENT 20.ADA BELEDİYE DURAĞI	</a:t>
          </a:r>
          <a:endParaRPr lang="tr-TR" sz="1600" b="1" kern="1200" cap="small" baseline="0" dirty="0"/>
        </a:p>
      </dsp:txBody>
      <dsp:txXfrm>
        <a:off x="5454501" y="1459309"/>
        <a:ext cx="697768" cy="1819919"/>
      </dsp:txXfrm>
    </dsp:sp>
    <dsp:sp modelId="{D0C45E18-B196-4306-96F1-47729B12715C}">
      <dsp:nvSpPr>
        <dsp:cNvPr id="0" name=""/>
        <dsp:cNvSpPr/>
      </dsp:nvSpPr>
      <dsp:spPr>
        <a:xfrm>
          <a:off x="6323070" y="1461895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ÇİZMECİ LİSESİ BELEDİYE DURAĞI</a:t>
          </a:r>
          <a:endParaRPr lang="tr-TR" sz="1600" b="1" kern="1200" cap="small" baseline="0" dirty="0"/>
        </a:p>
      </dsp:txBody>
      <dsp:txXfrm>
        <a:off x="6360818" y="1499643"/>
        <a:ext cx="697768" cy="1819919"/>
      </dsp:txXfrm>
    </dsp:sp>
    <dsp:sp modelId="{330A7C78-4A2C-454F-9ACA-216D480E8311}">
      <dsp:nvSpPr>
        <dsp:cNvPr id="0" name=""/>
        <dsp:cNvSpPr/>
      </dsp:nvSpPr>
      <dsp:spPr>
        <a:xfrm>
          <a:off x="7221036" y="1421561"/>
          <a:ext cx="773264" cy="189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kern="1200" dirty="0" smtClean="0"/>
            <a:t>23.ADA BELEDİYE DURAĞI</a:t>
          </a:r>
          <a:endParaRPr lang="tr-TR" sz="1600" b="1" kern="1200" cap="small" baseline="0" dirty="0"/>
        </a:p>
      </dsp:txBody>
      <dsp:txXfrm>
        <a:off x="7258784" y="1459309"/>
        <a:ext cx="697768" cy="181991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9514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295" y="1485435"/>
          <a:ext cx="1336584" cy="1980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67542" y="1550682"/>
        <a:ext cx="1206090" cy="1850086"/>
      </dsp:txXfrm>
    </dsp:sp>
    <dsp:sp modelId="{C6DE4C91-1790-42F2-9546-6263ADD43715}">
      <dsp:nvSpPr>
        <dsp:cNvPr id="0" name=""/>
        <dsp:cNvSpPr/>
      </dsp:nvSpPr>
      <dsp:spPr>
        <a:xfrm>
          <a:off x="1405709" y="1485435"/>
          <a:ext cx="1336584" cy="1980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Memur –Sen TOKİ Konutları	</a:t>
          </a:r>
          <a:endParaRPr lang="tr-TR" sz="1900" kern="1200" dirty="0"/>
        </a:p>
      </dsp:txBody>
      <dsp:txXfrm>
        <a:off x="1470956" y="1550682"/>
        <a:ext cx="1206090" cy="1850086"/>
      </dsp:txXfrm>
    </dsp:sp>
    <dsp:sp modelId="{1F9309DA-767A-4EBD-A8E3-F74B7D935082}">
      <dsp:nvSpPr>
        <dsp:cNvPr id="0" name=""/>
        <dsp:cNvSpPr/>
      </dsp:nvSpPr>
      <dsp:spPr>
        <a:xfrm>
          <a:off x="2809123" y="1485435"/>
          <a:ext cx="1336584" cy="1980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Belediye Otobüs durakları	</a:t>
          </a:r>
          <a:endParaRPr lang="tr-TR" sz="1900" kern="1200" dirty="0"/>
        </a:p>
      </dsp:txBody>
      <dsp:txXfrm>
        <a:off x="2874370" y="1550682"/>
        <a:ext cx="1206090" cy="1850086"/>
      </dsp:txXfrm>
    </dsp:sp>
    <dsp:sp modelId="{A7ECB90D-98D2-4F8F-BF59-5C07F83CA1C0}">
      <dsp:nvSpPr>
        <dsp:cNvPr id="0" name=""/>
        <dsp:cNvSpPr/>
      </dsp:nvSpPr>
      <dsp:spPr>
        <a:xfrm>
          <a:off x="4212537" y="1485435"/>
          <a:ext cx="1336584" cy="1980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Kürkçüler TOKI konutları bel. Ot. Durağı	</a:t>
          </a:r>
          <a:endParaRPr lang="tr-TR" sz="1900" kern="1200" dirty="0"/>
        </a:p>
      </dsp:txBody>
      <dsp:txXfrm>
        <a:off x="4277784" y="1550682"/>
        <a:ext cx="1206090" cy="1850086"/>
      </dsp:txXfrm>
    </dsp:sp>
    <dsp:sp modelId="{1D37D502-F767-4FC1-9FD8-68183F1FBF61}">
      <dsp:nvSpPr>
        <dsp:cNvPr id="0" name=""/>
        <dsp:cNvSpPr/>
      </dsp:nvSpPr>
      <dsp:spPr>
        <a:xfrm>
          <a:off x="5615951" y="1485435"/>
          <a:ext cx="1336584" cy="1980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D 100 Karayolu	</a:t>
          </a:r>
          <a:endParaRPr lang="tr-TR" sz="1900" kern="1200" dirty="0"/>
        </a:p>
      </dsp:txBody>
      <dsp:txXfrm>
        <a:off x="5681198" y="1550682"/>
        <a:ext cx="1206090" cy="1850086"/>
      </dsp:txXfrm>
    </dsp:sp>
    <dsp:sp modelId="{DBFA8F85-50AC-4D18-8963-081EF61BF6F9}">
      <dsp:nvSpPr>
        <dsp:cNvPr id="0" name=""/>
        <dsp:cNvSpPr/>
      </dsp:nvSpPr>
      <dsp:spPr>
        <a:xfrm>
          <a:off x="7019365" y="1485435"/>
          <a:ext cx="1336584" cy="1980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smtClean="0"/>
            <a:t>Kampus</a:t>
          </a:r>
          <a:endParaRPr lang="tr-TR" sz="1900" kern="1200" dirty="0"/>
        </a:p>
      </dsp:txBody>
      <dsp:txXfrm>
        <a:off x="7084612" y="1550682"/>
        <a:ext cx="1206090" cy="185008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4644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632" y="1339348"/>
          <a:ext cx="1044372" cy="17857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2614" y="1390330"/>
        <a:ext cx="942408" cy="1683834"/>
      </dsp:txXfrm>
    </dsp:sp>
    <dsp:sp modelId="{D0812A06-81BA-41F1-9030-12688F520E9F}">
      <dsp:nvSpPr>
        <dsp:cNvPr id="0" name=""/>
        <dsp:cNvSpPr/>
      </dsp:nvSpPr>
      <dsp:spPr>
        <a:xfrm>
          <a:off x="1220067" y="1339348"/>
          <a:ext cx="1044372" cy="17857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1" kern="1200" cap="small" baseline="0" dirty="0"/>
        </a:p>
      </dsp:txBody>
      <dsp:txXfrm>
        <a:off x="1271049" y="1390330"/>
        <a:ext cx="942408" cy="1683834"/>
      </dsp:txXfrm>
    </dsp:sp>
    <dsp:sp modelId="{B340447F-D0B6-422A-8AF4-545000E01B77}">
      <dsp:nvSpPr>
        <dsp:cNvPr id="0" name=""/>
        <dsp:cNvSpPr/>
      </dsp:nvSpPr>
      <dsp:spPr>
        <a:xfrm>
          <a:off x="2438501" y="1339348"/>
          <a:ext cx="1044372" cy="17857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	</a:t>
          </a:r>
          <a:endParaRPr lang="tr-TR" sz="2000" b="1" kern="1200" cap="small" baseline="0" dirty="0"/>
        </a:p>
      </dsp:txBody>
      <dsp:txXfrm>
        <a:off x="2489483" y="1390330"/>
        <a:ext cx="942408" cy="1683834"/>
      </dsp:txXfrm>
    </dsp:sp>
    <dsp:sp modelId="{4C69D8B3-82F8-4964-ADDA-792F2B058B45}">
      <dsp:nvSpPr>
        <dsp:cNvPr id="0" name=""/>
        <dsp:cNvSpPr/>
      </dsp:nvSpPr>
      <dsp:spPr>
        <a:xfrm>
          <a:off x="3656936" y="1339348"/>
          <a:ext cx="1044372" cy="17857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Terminal Durağı</a:t>
          </a:r>
          <a:endParaRPr lang="tr-TR" sz="2000" kern="1200" dirty="0"/>
        </a:p>
      </dsp:txBody>
      <dsp:txXfrm>
        <a:off x="3707918" y="1390330"/>
        <a:ext cx="942408" cy="1683834"/>
      </dsp:txXfrm>
    </dsp:sp>
    <dsp:sp modelId="{5EE0F2AC-9BFF-4D89-9D06-7C0AA49DE1C4}">
      <dsp:nvSpPr>
        <dsp:cNvPr id="0" name=""/>
        <dsp:cNvSpPr/>
      </dsp:nvSpPr>
      <dsp:spPr>
        <a:xfrm>
          <a:off x="4875371" y="1339348"/>
          <a:ext cx="1044372" cy="17857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Kürkçüler TOKI konutları bel. Ot. Durağı	</a:t>
          </a:r>
          <a:endParaRPr lang="tr-TR" sz="2000" b="1" kern="1200" cap="small" baseline="0" dirty="0"/>
        </a:p>
      </dsp:txBody>
      <dsp:txXfrm>
        <a:off x="4926353" y="1390330"/>
        <a:ext cx="942408" cy="1683834"/>
      </dsp:txXfrm>
    </dsp:sp>
    <dsp:sp modelId="{D0FF174A-0B46-4AC8-A6F0-9A34A65D0E0E}">
      <dsp:nvSpPr>
        <dsp:cNvPr id="0" name=""/>
        <dsp:cNvSpPr/>
      </dsp:nvSpPr>
      <dsp:spPr>
        <a:xfrm>
          <a:off x="6093806" y="1339348"/>
          <a:ext cx="1044372" cy="17857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Belediye Otobüs durakları</a:t>
          </a:r>
          <a:r>
            <a:rPr lang="tr-TR" sz="2400" b="0" i="0" u="none" kern="1200" dirty="0" smtClean="0"/>
            <a:t>	</a:t>
          </a:r>
          <a:endParaRPr lang="tr-TR" sz="2400" b="1" kern="1200" cap="small" baseline="0" dirty="0"/>
        </a:p>
      </dsp:txBody>
      <dsp:txXfrm>
        <a:off x="6144788" y="1390330"/>
        <a:ext cx="942408" cy="1683834"/>
      </dsp:txXfrm>
    </dsp:sp>
    <dsp:sp modelId="{94B17D43-69EC-4A40-9AAF-274A1A85198D}">
      <dsp:nvSpPr>
        <dsp:cNvPr id="0" name=""/>
        <dsp:cNvSpPr/>
      </dsp:nvSpPr>
      <dsp:spPr>
        <a:xfrm>
          <a:off x="7312240" y="1339348"/>
          <a:ext cx="1044372" cy="17857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Memur-Sen TOKİ Konutları</a:t>
          </a:r>
          <a:endParaRPr lang="tr-TR" sz="2000" b="1" kern="1200" cap="small" baseline="0" dirty="0"/>
        </a:p>
      </dsp:txBody>
      <dsp:txXfrm>
        <a:off x="7363222" y="1390330"/>
        <a:ext cx="942408" cy="168383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7354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714" y="1420628"/>
          <a:ext cx="1318321" cy="18941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65069" y="1484983"/>
        <a:ext cx="1189611" cy="1765461"/>
      </dsp:txXfrm>
    </dsp:sp>
    <dsp:sp modelId="{C6DE4C91-1790-42F2-9546-6263ADD43715}">
      <dsp:nvSpPr>
        <dsp:cNvPr id="0" name=""/>
        <dsp:cNvSpPr/>
      </dsp:nvSpPr>
      <dsp:spPr>
        <a:xfrm>
          <a:off x="1408413" y="1420628"/>
          <a:ext cx="1318321" cy="18941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D-100 Karayolu</a:t>
          </a:r>
          <a:endParaRPr lang="tr-TR" sz="2000" kern="1200" dirty="0"/>
        </a:p>
      </dsp:txBody>
      <dsp:txXfrm>
        <a:off x="1472768" y="1484983"/>
        <a:ext cx="1189611" cy="1765461"/>
      </dsp:txXfrm>
    </dsp:sp>
    <dsp:sp modelId="{939AC96A-6EE9-4D7F-8EF5-7246DD703C47}">
      <dsp:nvSpPr>
        <dsp:cNvPr id="0" name=""/>
        <dsp:cNvSpPr/>
      </dsp:nvSpPr>
      <dsp:spPr>
        <a:xfrm>
          <a:off x="2816112" y="1420628"/>
          <a:ext cx="1318321" cy="18941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TOKİ İlköğretim Okulu</a:t>
          </a:r>
          <a:endParaRPr lang="tr-TR" sz="2000" kern="1200" dirty="0"/>
        </a:p>
      </dsp:txBody>
      <dsp:txXfrm>
        <a:off x="2880467" y="1484983"/>
        <a:ext cx="1189611" cy="1765461"/>
      </dsp:txXfrm>
    </dsp:sp>
    <dsp:sp modelId="{79AE6D57-D287-4026-9B01-E20380D7107C}">
      <dsp:nvSpPr>
        <dsp:cNvPr id="0" name=""/>
        <dsp:cNvSpPr/>
      </dsp:nvSpPr>
      <dsp:spPr>
        <a:xfrm>
          <a:off x="4223811" y="1420628"/>
          <a:ext cx="1318321" cy="18941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Karaköy TOKİ 1. Etap Önü</a:t>
          </a:r>
          <a:endParaRPr lang="tr-TR" sz="2000" kern="1200" dirty="0"/>
        </a:p>
      </dsp:txBody>
      <dsp:txXfrm>
        <a:off x="4288166" y="1484983"/>
        <a:ext cx="1189611" cy="1765461"/>
      </dsp:txXfrm>
    </dsp:sp>
    <dsp:sp modelId="{11D05E7B-E523-4AEF-8D44-BAF159615DA4}">
      <dsp:nvSpPr>
        <dsp:cNvPr id="0" name=""/>
        <dsp:cNvSpPr/>
      </dsp:nvSpPr>
      <dsp:spPr>
        <a:xfrm>
          <a:off x="5631511" y="1420628"/>
          <a:ext cx="1318321" cy="18941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Karaköy Sapağı Belediye Otobüs Durağı</a:t>
          </a:r>
          <a:endParaRPr lang="tr-TR" sz="2000" kern="1200" dirty="0"/>
        </a:p>
      </dsp:txBody>
      <dsp:txXfrm>
        <a:off x="5695866" y="1484983"/>
        <a:ext cx="1189611" cy="1765461"/>
      </dsp:txXfrm>
    </dsp:sp>
    <dsp:sp modelId="{2EDCC178-8C48-4F2D-B3FD-63E7BD33BEE4}">
      <dsp:nvSpPr>
        <dsp:cNvPr id="0" name=""/>
        <dsp:cNvSpPr/>
      </dsp:nvSpPr>
      <dsp:spPr>
        <a:xfrm>
          <a:off x="7039210" y="1420628"/>
          <a:ext cx="1318321" cy="18941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</a:t>
          </a:r>
          <a:endParaRPr lang="tr-TR" sz="2000" kern="1200" dirty="0"/>
        </a:p>
      </dsp:txBody>
      <dsp:txXfrm>
        <a:off x="7103565" y="1484983"/>
        <a:ext cx="1189611" cy="17654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734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39501" y="1489490"/>
        <a:ext cx="594391" cy="1878803"/>
      </dsp:txXfrm>
    </dsp:sp>
    <dsp:sp modelId="{B812CEA6-7BCA-4058-850B-8BF8CEC11DFE}">
      <dsp:nvSpPr>
        <dsp:cNvPr id="0" name=""/>
        <dsp:cNvSpPr/>
      </dsp:nvSpPr>
      <dsp:spPr>
        <a:xfrm>
          <a:off x="775831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0" kern="1200" dirty="0"/>
        </a:p>
      </dsp:txBody>
      <dsp:txXfrm>
        <a:off x="807986" y="1489490"/>
        <a:ext cx="594391" cy="1878803"/>
      </dsp:txXfrm>
    </dsp:sp>
    <dsp:sp modelId="{EB10F143-05FC-462F-BCBA-161B516485FC}">
      <dsp:nvSpPr>
        <dsp:cNvPr id="0" name=""/>
        <dsp:cNvSpPr/>
      </dsp:nvSpPr>
      <dsp:spPr>
        <a:xfrm>
          <a:off x="154431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	</a:t>
          </a:r>
          <a:endParaRPr lang="tr-TR" sz="2000" b="0" kern="1200" dirty="0"/>
        </a:p>
      </dsp:txBody>
      <dsp:txXfrm>
        <a:off x="1576471" y="1489490"/>
        <a:ext cx="594391" cy="1878803"/>
      </dsp:txXfrm>
    </dsp:sp>
    <dsp:sp modelId="{AFF30CEA-60D3-43A2-8CA3-219907EC8730}">
      <dsp:nvSpPr>
        <dsp:cNvPr id="0" name=""/>
        <dsp:cNvSpPr/>
      </dsp:nvSpPr>
      <dsp:spPr>
        <a:xfrm>
          <a:off x="2312801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Küplüce Camii/Savcılar Market</a:t>
          </a:r>
          <a:endParaRPr lang="tr-TR" sz="1400" b="0" kern="1200" dirty="0"/>
        </a:p>
      </dsp:txBody>
      <dsp:txXfrm>
        <a:off x="2344956" y="1489490"/>
        <a:ext cx="594391" cy="1878803"/>
      </dsp:txXfrm>
    </dsp:sp>
    <dsp:sp modelId="{B68A0743-1CB6-40F2-BF6D-D946F8FC88E5}">
      <dsp:nvSpPr>
        <dsp:cNvPr id="0" name=""/>
        <dsp:cNvSpPr/>
      </dsp:nvSpPr>
      <dsp:spPr>
        <a:xfrm>
          <a:off x="3081286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Özel </a:t>
          </a:r>
          <a:r>
            <a:rPr lang="tr-TR" sz="2000" b="0" i="0" u="none" kern="1200" dirty="0" err="1" smtClean="0"/>
            <a:t>Çağsu</a:t>
          </a:r>
          <a:r>
            <a:rPr lang="tr-TR" sz="2000" b="0" i="0" u="none" kern="1200" dirty="0" smtClean="0"/>
            <a:t> Hastanesi	</a:t>
          </a:r>
          <a:endParaRPr lang="tr-TR" sz="2000" b="0" kern="1200" dirty="0"/>
        </a:p>
      </dsp:txBody>
      <dsp:txXfrm>
        <a:off x="3113441" y="1489490"/>
        <a:ext cx="594391" cy="1878803"/>
      </dsp:txXfrm>
    </dsp:sp>
    <dsp:sp modelId="{C4811F4C-1D40-4440-AA32-C385AFBBE9A0}">
      <dsp:nvSpPr>
        <dsp:cNvPr id="0" name=""/>
        <dsp:cNvSpPr/>
      </dsp:nvSpPr>
      <dsp:spPr>
        <a:xfrm>
          <a:off x="3849772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Dodurga mah. Yol kavşağı</a:t>
          </a:r>
          <a:endParaRPr lang="tr-TR" sz="2000" b="0" kern="1200" dirty="0"/>
        </a:p>
      </dsp:txBody>
      <dsp:txXfrm>
        <a:off x="3881927" y="1489490"/>
        <a:ext cx="594391" cy="1878803"/>
      </dsp:txXfrm>
    </dsp:sp>
    <dsp:sp modelId="{4B990E5D-E7BB-4EDF-8258-A05A894A6E47}">
      <dsp:nvSpPr>
        <dsp:cNvPr id="0" name=""/>
        <dsp:cNvSpPr/>
      </dsp:nvSpPr>
      <dsp:spPr>
        <a:xfrm>
          <a:off x="4618257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21600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Çömlekçiler köyü Yol kavşağı	</a:t>
          </a:r>
          <a:endParaRPr lang="tr-TR" sz="1800" b="0" kern="1200" dirty="0"/>
        </a:p>
      </dsp:txBody>
      <dsp:txXfrm>
        <a:off x="4650412" y="1489490"/>
        <a:ext cx="594391" cy="1878803"/>
      </dsp:txXfrm>
    </dsp:sp>
    <dsp:sp modelId="{2E02D7F4-EF05-4C58-8B77-30A8F47BBA52}">
      <dsp:nvSpPr>
        <dsp:cNvPr id="0" name=""/>
        <dsp:cNvSpPr/>
      </dsp:nvSpPr>
      <dsp:spPr>
        <a:xfrm>
          <a:off x="5386742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Kanal Yolu</a:t>
          </a:r>
          <a:endParaRPr lang="tr-TR" sz="2000" b="0" kern="1200" dirty="0"/>
        </a:p>
      </dsp:txBody>
      <dsp:txXfrm>
        <a:off x="5418897" y="1489490"/>
        <a:ext cx="594391" cy="1878803"/>
      </dsp:txXfrm>
    </dsp:sp>
    <dsp:sp modelId="{DB8EFE65-3C08-4E0B-849A-C967E0859DD9}">
      <dsp:nvSpPr>
        <dsp:cNvPr id="0" name=""/>
        <dsp:cNvSpPr/>
      </dsp:nvSpPr>
      <dsp:spPr>
        <a:xfrm>
          <a:off x="6155227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İğnesi Köprüsü</a:t>
          </a:r>
          <a:endParaRPr lang="tr-TR" sz="2000" b="0" kern="1200" dirty="0"/>
        </a:p>
      </dsp:txBody>
      <dsp:txXfrm>
        <a:off x="6187382" y="1489490"/>
        <a:ext cx="594391" cy="1878803"/>
      </dsp:txXfrm>
    </dsp:sp>
    <dsp:sp modelId="{9C141579-3321-46E1-A689-1DB13810E5E4}">
      <dsp:nvSpPr>
        <dsp:cNvPr id="0" name=""/>
        <dsp:cNvSpPr/>
      </dsp:nvSpPr>
      <dsp:spPr>
        <a:xfrm>
          <a:off x="6923713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err="1" smtClean="0"/>
            <a:t>Karadere</a:t>
          </a:r>
          <a:r>
            <a:rPr lang="tr-TR" sz="2000" b="0" i="0" u="none" kern="1200" dirty="0" smtClean="0"/>
            <a:t> Cad. 	</a:t>
          </a:r>
          <a:endParaRPr lang="tr-TR" sz="2000" b="0" kern="1200" dirty="0"/>
        </a:p>
      </dsp:txBody>
      <dsp:txXfrm>
        <a:off x="6955868" y="1489490"/>
        <a:ext cx="594391" cy="1878803"/>
      </dsp:txXfrm>
    </dsp:sp>
    <dsp:sp modelId="{33F636FF-8E11-4FBE-8B03-50B594591DA1}">
      <dsp:nvSpPr>
        <dsp:cNvPr id="0" name=""/>
        <dsp:cNvSpPr/>
      </dsp:nvSpPr>
      <dsp:spPr>
        <a:xfrm>
          <a:off x="7692198" y="1457335"/>
          <a:ext cx="65870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Hacı Nakkaş Cami Yanı – A101 Önü</a:t>
          </a:r>
          <a:endParaRPr lang="tr-TR" sz="2000" b="0" kern="1200" dirty="0"/>
        </a:p>
      </dsp:txBody>
      <dsp:txXfrm>
        <a:off x="7724353" y="1489490"/>
        <a:ext cx="594391" cy="187880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00052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448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74409" y="1529296"/>
        <a:ext cx="1330198" cy="1799191"/>
      </dsp:txXfrm>
    </dsp:sp>
    <dsp:sp modelId="{D0812A06-81BA-41F1-9030-12688F520E9F}">
      <dsp:nvSpPr>
        <dsp:cNvPr id="0" name=""/>
        <dsp:cNvSpPr/>
      </dsp:nvSpPr>
      <dsp:spPr>
        <a:xfrm>
          <a:off x="1722255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Kampus	</a:t>
          </a:r>
          <a:endParaRPr lang="tr-TR" sz="2400" b="1" kern="1200" cap="small" baseline="0" dirty="0"/>
        </a:p>
      </dsp:txBody>
      <dsp:txXfrm>
        <a:off x="1794216" y="1529296"/>
        <a:ext cx="1330198" cy="1799191"/>
      </dsp:txXfrm>
    </dsp:sp>
    <dsp:sp modelId="{D58B1B57-E8CE-46E8-AE1B-10731EF48AA8}">
      <dsp:nvSpPr>
        <dsp:cNvPr id="0" name=""/>
        <dsp:cNvSpPr/>
      </dsp:nvSpPr>
      <dsp:spPr>
        <a:xfrm>
          <a:off x="3442062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Karaköy sapağı Otobüs durağı</a:t>
          </a:r>
          <a:r>
            <a:rPr lang="tr-TR" sz="2400" b="0" i="0" u="none" kern="1200" dirty="0" smtClean="0"/>
            <a:t>	</a:t>
          </a:r>
          <a:endParaRPr lang="tr-TR" sz="2400" b="1" kern="1200" cap="small" baseline="0" dirty="0"/>
        </a:p>
      </dsp:txBody>
      <dsp:txXfrm>
        <a:off x="3514023" y="1529296"/>
        <a:ext cx="1330198" cy="1799191"/>
      </dsp:txXfrm>
    </dsp:sp>
    <dsp:sp modelId="{C0BA6F69-17F3-4376-B6A6-AFFCA3FB1F0C}">
      <dsp:nvSpPr>
        <dsp:cNvPr id="0" name=""/>
        <dsp:cNvSpPr/>
      </dsp:nvSpPr>
      <dsp:spPr>
        <a:xfrm>
          <a:off x="5161869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D 100 Karayolu	</a:t>
          </a:r>
          <a:endParaRPr lang="tr-TR" sz="2400" b="1" kern="1200" cap="small" baseline="0" dirty="0"/>
        </a:p>
      </dsp:txBody>
      <dsp:txXfrm>
        <a:off x="5233830" y="1529296"/>
        <a:ext cx="1330198" cy="1799191"/>
      </dsp:txXfrm>
    </dsp:sp>
    <dsp:sp modelId="{A7273A8C-231D-4597-A35B-6CA992882D81}">
      <dsp:nvSpPr>
        <dsp:cNvPr id="0" name=""/>
        <dsp:cNvSpPr/>
      </dsp:nvSpPr>
      <dsp:spPr>
        <a:xfrm>
          <a:off x="6881676" y="1457335"/>
          <a:ext cx="1474120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Karaköy TOKİ 1. Etap Önü</a:t>
          </a:r>
          <a:endParaRPr lang="tr-TR" sz="2400" b="1" kern="1200" cap="small" baseline="0" dirty="0"/>
        </a:p>
      </dsp:txBody>
      <dsp:txXfrm>
        <a:off x="6953637" y="1529296"/>
        <a:ext cx="1330198" cy="179919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470995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02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9810" y="1517043"/>
        <a:ext cx="1103712" cy="1823697"/>
      </dsp:txXfrm>
    </dsp:sp>
    <dsp:sp modelId="{D58B1B57-E8CE-46E8-AE1B-10731EF48AA8}">
      <dsp:nvSpPr>
        <dsp:cNvPr id="0" name=""/>
        <dsp:cNvSpPr/>
      </dsp:nvSpPr>
      <dsp:spPr>
        <a:xfrm>
          <a:off x="1348270" y="1346500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cap="small" baseline="0" dirty="0" smtClean="0"/>
            <a:t>KAMPÜS KARAKÖY TOKİ 2.ETAP ALT BEL. OTOB.DUR.</a:t>
          </a:r>
          <a:endParaRPr lang="tr-TR" sz="2000" b="1" kern="1200" cap="small" baseline="0" dirty="0"/>
        </a:p>
      </dsp:txBody>
      <dsp:txXfrm>
        <a:off x="1407978" y="1406208"/>
        <a:ext cx="1103712" cy="1823697"/>
      </dsp:txXfrm>
    </dsp:sp>
    <dsp:sp modelId="{C0BA6F69-17F3-4376-B6A6-AFFCA3FB1F0C}">
      <dsp:nvSpPr>
        <dsp:cNvPr id="0" name=""/>
        <dsp:cNvSpPr/>
      </dsp:nvSpPr>
      <dsp:spPr>
        <a:xfrm>
          <a:off x="2917802" y="1418492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cap="small" baseline="0" dirty="0" smtClean="0"/>
            <a:t>Karaköy </a:t>
          </a:r>
          <a:r>
            <a:rPr lang="tr-TR" sz="2000" b="1" kern="1200" cap="small" baseline="0" dirty="0" err="1" smtClean="0"/>
            <a:t>Toki</a:t>
          </a:r>
          <a:r>
            <a:rPr lang="tr-TR" sz="2000" b="1" kern="1200" cap="small" baseline="0" dirty="0" smtClean="0"/>
            <a:t> 2. etap Üst Belediye Otobüs durağı</a:t>
          </a:r>
          <a:endParaRPr lang="tr-TR" sz="2000" b="1" kern="1200" cap="small" baseline="0" dirty="0"/>
        </a:p>
      </dsp:txBody>
      <dsp:txXfrm>
        <a:off x="2977510" y="1478200"/>
        <a:ext cx="1103712" cy="1823697"/>
      </dsp:txXfrm>
    </dsp:sp>
    <dsp:sp modelId="{A7273A8C-231D-4597-A35B-6CA992882D81}">
      <dsp:nvSpPr>
        <dsp:cNvPr id="0" name=""/>
        <dsp:cNvSpPr/>
      </dsp:nvSpPr>
      <dsp:spPr>
        <a:xfrm>
          <a:off x="5869453" y="1274488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Karaköy Sapağı Otobüs Durağı</a:t>
          </a:r>
          <a:endParaRPr lang="tr-TR" sz="2000" b="1" kern="1200" cap="small" baseline="0" dirty="0"/>
        </a:p>
      </dsp:txBody>
      <dsp:txXfrm>
        <a:off x="5929161" y="1334196"/>
        <a:ext cx="1103712" cy="1823697"/>
      </dsp:txXfrm>
    </dsp:sp>
    <dsp:sp modelId="{5799C7B9-1833-4EA8-8439-995BE8B6DE56}">
      <dsp:nvSpPr>
        <dsp:cNvPr id="0" name=""/>
        <dsp:cNvSpPr/>
      </dsp:nvSpPr>
      <dsp:spPr>
        <a:xfrm>
          <a:off x="4435800" y="1418492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cap="small" baseline="0" dirty="0" smtClean="0"/>
            <a:t>D100 KARAYOLU</a:t>
          </a:r>
        </a:p>
      </dsp:txBody>
      <dsp:txXfrm>
        <a:off x="4495508" y="1478200"/>
        <a:ext cx="1103712" cy="1823697"/>
      </dsp:txXfrm>
    </dsp:sp>
    <dsp:sp modelId="{EEAAE4FB-5E4F-4A7A-8497-845F2D4BB22F}">
      <dsp:nvSpPr>
        <dsp:cNvPr id="0" name=""/>
        <dsp:cNvSpPr/>
      </dsp:nvSpPr>
      <dsp:spPr>
        <a:xfrm>
          <a:off x="7135117" y="1274488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KAMPÜS</a:t>
          </a:r>
          <a:endParaRPr lang="tr-TR" sz="2000" kern="1200" dirty="0"/>
        </a:p>
      </dsp:txBody>
      <dsp:txXfrm>
        <a:off x="7194825" y="1334196"/>
        <a:ext cx="1103712" cy="182369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00052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02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9810" y="1517043"/>
        <a:ext cx="1103712" cy="1823697"/>
      </dsp:txXfrm>
    </dsp:sp>
    <dsp:sp modelId="{D0812A06-81BA-41F1-9030-12688F520E9F}">
      <dsp:nvSpPr>
        <dsp:cNvPr id="0" name=""/>
        <dsp:cNvSpPr/>
      </dsp:nvSpPr>
      <dsp:spPr>
        <a:xfrm>
          <a:off x="1427084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1" kern="1200" cap="small" baseline="0" dirty="0"/>
        </a:p>
      </dsp:txBody>
      <dsp:txXfrm>
        <a:off x="1486792" y="1517043"/>
        <a:ext cx="1103712" cy="1823697"/>
      </dsp:txXfrm>
    </dsp:sp>
    <dsp:sp modelId="{D58B1B57-E8CE-46E8-AE1B-10731EF48AA8}">
      <dsp:nvSpPr>
        <dsp:cNvPr id="0" name=""/>
        <dsp:cNvSpPr/>
      </dsp:nvSpPr>
      <dsp:spPr>
        <a:xfrm>
          <a:off x="2854067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Karaköy sapağı Otobüs durağı	</a:t>
          </a:r>
          <a:endParaRPr lang="tr-TR" sz="2000" b="1" kern="1200" cap="small" baseline="0" dirty="0"/>
        </a:p>
      </dsp:txBody>
      <dsp:txXfrm>
        <a:off x="2913775" y="1517043"/>
        <a:ext cx="1103712" cy="1823697"/>
      </dsp:txXfrm>
    </dsp:sp>
    <dsp:sp modelId="{C0BA6F69-17F3-4376-B6A6-AFFCA3FB1F0C}">
      <dsp:nvSpPr>
        <dsp:cNvPr id="0" name=""/>
        <dsp:cNvSpPr/>
      </dsp:nvSpPr>
      <dsp:spPr>
        <a:xfrm>
          <a:off x="4281050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	</a:t>
          </a:r>
          <a:endParaRPr lang="tr-TR" sz="2000" b="1" kern="1200" cap="small" baseline="0" dirty="0"/>
        </a:p>
      </dsp:txBody>
      <dsp:txXfrm>
        <a:off x="4340758" y="1517043"/>
        <a:ext cx="1103712" cy="1823697"/>
      </dsp:txXfrm>
    </dsp:sp>
    <dsp:sp modelId="{A7273A8C-231D-4597-A35B-6CA992882D81}">
      <dsp:nvSpPr>
        <dsp:cNvPr id="0" name=""/>
        <dsp:cNvSpPr/>
      </dsp:nvSpPr>
      <dsp:spPr>
        <a:xfrm>
          <a:off x="5700788" y="1418492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Karaköy TOKİ 2. etap Alt </a:t>
          </a:r>
          <a:r>
            <a:rPr lang="tr-TR" sz="2000" b="0" i="0" u="none" kern="1200" dirty="0" err="1" smtClean="0"/>
            <a:t>Blediye</a:t>
          </a:r>
          <a:r>
            <a:rPr lang="tr-TR" sz="2000" b="0" i="0" u="none" kern="1200" dirty="0" smtClean="0"/>
            <a:t> Otobüs Durağı</a:t>
          </a:r>
          <a:endParaRPr lang="tr-TR" sz="2000" b="1" kern="1200" cap="small" baseline="0" dirty="0"/>
        </a:p>
      </dsp:txBody>
      <dsp:txXfrm>
        <a:off x="5760496" y="1478200"/>
        <a:ext cx="1103712" cy="1823697"/>
      </dsp:txXfrm>
    </dsp:sp>
    <dsp:sp modelId="{5799C7B9-1833-4EA8-8439-995BE8B6DE56}">
      <dsp:nvSpPr>
        <dsp:cNvPr id="0" name=""/>
        <dsp:cNvSpPr/>
      </dsp:nvSpPr>
      <dsp:spPr>
        <a:xfrm>
          <a:off x="7135015" y="1457335"/>
          <a:ext cx="122312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strike="noStrike" kern="1200" dirty="0" smtClean="0">
              <a:solidFill>
                <a:srgbClr val="000000"/>
              </a:solidFill>
              <a:latin typeface="Calibri"/>
            </a:rPr>
            <a:t>Karaköy  TOKİ 2. etap Üst  Belediye </a:t>
          </a:r>
          <a:r>
            <a:rPr lang="tr-TR" sz="1800" b="0" i="0" u="none" strike="noStrike" kern="1200" baseline="0" dirty="0" smtClean="0">
              <a:solidFill>
                <a:srgbClr val="000000"/>
              </a:solidFill>
              <a:latin typeface="Calibri"/>
            </a:rPr>
            <a:t>Otobüs Durağı</a:t>
          </a:r>
          <a:endParaRPr lang="tr-TR" sz="1800" b="1" kern="1200" cap="small" baseline="0" dirty="0"/>
        </a:p>
      </dsp:txBody>
      <dsp:txXfrm>
        <a:off x="7194723" y="1517043"/>
        <a:ext cx="1103712" cy="1823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652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27874" y="1482557"/>
        <a:ext cx="466232" cy="1892669"/>
      </dsp:txXfrm>
    </dsp:sp>
    <dsp:sp modelId="{871C0B4F-C76A-46FC-909E-C62810DDAC26}">
      <dsp:nvSpPr>
        <dsp:cNvPr id="0" name=""/>
        <dsp:cNvSpPr/>
      </dsp:nvSpPr>
      <dsp:spPr>
        <a:xfrm>
          <a:off x="605442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cap="small" baseline="0" dirty="0" smtClean="0">
              <a:solidFill>
                <a:schemeClr val="tx1"/>
              </a:solidFill>
            </a:rPr>
            <a:t>Gökdemir benzinlik</a:t>
          </a:r>
          <a:endParaRPr lang="tr-TR" sz="2000" b="0" kern="1200" cap="small" baseline="0" dirty="0">
            <a:solidFill>
              <a:schemeClr val="tx1"/>
            </a:solidFill>
          </a:endParaRPr>
        </a:p>
      </dsp:txBody>
      <dsp:txXfrm>
        <a:off x="630664" y="1482557"/>
        <a:ext cx="466232" cy="1892669"/>
      </dsp:txXfrm>
    </dsp:sp>
    <dsp:sp modelId="{E3CAE166-F9D7-4441-8C87-4FB9679BB50A}">
      <dsp:nvSpPr>
        <dsp:cNvPr id="0" name=""/>
        <dsp:cNvSpPr/>
      </dsp:nvSpPr>
      <dsp:spPr>
        <a:xfrm>
          <a:off x="1208231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cap="small" baseline="0" dirty="0" err="1" smtClean="0">
              <a:solidFill>
                <a:schemeClr val="tx1"/>
              </a:solidFill>
            </a:rPr>
            <a:t>Orüs</a:t>
          </a:r>
          <a:r>
            <a:rPr lang="tr-TR" sz="2000" b="0" kern="1200" cap="small" baseline="0" dirty="0" smtClean="0">
              <a:solidFill>
                <a:schemeClr val="tx1"/>
              </a:solidFill>
            </a:rPr>
            <a:t> önü</a:t>
          </a:r>
          <a:endParaRPr lang="tr-TR" sz="2000" b="0" kern="1200" cap="small" baseline="0" dirty="0">
            <a:solidFill>
              <a:schemeClr val="tx1"/>
            </a:solidFill>
          </a:endParaRPr>
        </a:p>
      </dsp:txBody>
      <dsp:txXfrm>
        <a:off x="1233453" y="1482557"/>
        <a:ext cx="466232" cy="1892669"/>
      </dsp:txXfrm>
    </dsp:sp>
    <dsp:sp modelId="{B812CEA6-7BCA-4058-850B-8BF8CEC11DFE}">
      <dsp:nvSpPr>
        <dsp:cNvPr id="0" name=""/>
        <dsp:cNvSpPr/>
      </dsp:nvSpPr>
      <dsp:spPr>
        <a:xfrm>
          <a:off x="1811021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TERMİNAL SİTELERİ	</a:t>
          </a:r>
          <a:endParaRPr lang="tr-TR" sz="2000" b="0" kern="1200" dirty="0"/>
        </a:p>
      </dsp:txBody>
      <dsp:txXfrm>
        <a:off x="1836243" y="1482557"/>
        <a:ext cx="466232" cy="1892669"/>
      </dsp:txXfrm>
    </dsp:sp>
    <dsp:sp modelId="{26408D55-8F21-4352-86DA-9F05F0687EC0}">
      <dsp:nvSpPr>
        <dsp:cNvPr id="0" name=""/>
        <dsp:cNvSpPr/>
      </dsp:nvSpPr>
      <dsp:spPr>
        <a:xfrm>
          <a:off x="2413810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Ilıca Kınık sapağı	</a:t>
          </a:r>
          <a:endParaRPr lang="tr-TR" sz="2000" b="0" kern="1200" dirty="0"/>
        </a:p>
      </dsp:txBody>
      <dsp:txXfrm>
        <a:off x="2439032" y="1482557"/>
        <a:ext cx="466232" cy="1892669"/>
      </dsp:txXfrm>
    </dsp:sp>
    <dsp:sp modelId="{D3C1925A-C0C4-4920-BED5-4A4A0B0AB6C3}">
      <dsp:nvSpPr>
        <dsp:cNvPr id="0" name=""/>
        <dsp:cNvSpPr/>
      </dsp:nvSpPr>
      <dsp:spPr>
        <a:xfrm>
          <a:off x="3016600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Berk yeni-</a:t>
          </a:r>
          <a:br>
            <a:rPr lang="tr-TR" sz="2000" b="0" i="0" u="none" kern="1200" dirty="0" smtClean="0"/>
          </a:br>
          <a:r>
            <a:rPr lang="tr-TR" sz="2000" b="0" i="0" u="none" kern="1200" dirty="0" smtClean="0"/>
            <a:t>mahalle cami</a:t>
          </a:r>
          <a:endParaRPr lang="tr-TR" sz="2000" b="0" kern="1200" dirty="0"/>
        </a:p>
      </dsp:txBody>
      <dsp:txXfrm>
        <a:off x="3041822" y="1482557"/>
        <a:ext cx="466232" cy="1892669"/>
      </dsp:txXfrm>
    </dsp:sp>
    <dsp:sp modelId="{2BF75AF2-96C4-498D-B570-1388BDB5326D}">
      <dsp:nvSpPr>
        <dsp:cNvPr id="0" name=""/>
        <dsp:cNvSpPr/>
      </dsp:nvSpPr>
      <dsp:spPr>
        <a:xfrm>
          <a:off x="3619389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err="1" smtClean="0"/>
            <a:t>Küçükberk</a:t>
          </a:r>
          <a:r>
            <a:rPr lang="tr-TR" sz="2000" b="0" i="0" u="none" kern="1200" dirty="0" smtClean="0"/>
            <a:t> Sapağı</a:t>
          </a:r>
          <a:endParaRPr lang="tr-TR" sz="2000" b="0" kern="1200" dirty="0"/>
        </a:p>
      </dsp:txBody>
      <dsp:txXfrm>
        <a:off x="3644611" y="1482557"/>
        <a:ext cx="466232" cy="1892669"/>
      </dsp:txXfrm>
    </dsp:sp>
    <dsp:sp modelId="{B5147A79-C203-48E4-B8B9-8EEBC349261B}">
      <dsp:nvSpPr>
        <dsp:cNvPr id="0" name=""/>
        <dsp:cNvSpPr/>
      </dsp:nvSpPr>
      <dsp:spPr>
        <a:xfrm>
          <a:off x="4222179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Ulaş fidancılık</a:t>
          </a:r>
          <a:endParaRPr lang="tr-TR" sz="2000" b="0" kern="1200" dirty="0"/>
        </a:p>
      </dsp:txBody>
      <dsp:txXfrm>
        <a:off x="4247401" y="1482557"/>
        <a:ext cx="466232" cy="1892669"/>
      </dsp:txXfrm>
    </dsp:sp>
    <dsp:sp modelId="{649FB4CF-4C98-42E9-A37B-C8FBED100755}">
      <dsp:nvSpPr>
        <dsp:cNvPr id="0" name=""/>
        <dsp:cNvSpPr/>
      </dsp:nvSpPr>
      <dsp:spPr>
        <a:xfrm>
          <a:off x="4824968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Bolu Birlik et Gıda</a:t>
          </a:r>
          <a:endParaRPr lang="tr-TR" sz="2000" b="0" kern="1200" dirty="0"/>
        </a:p>
      </dsp:txBody>
      <dsp:txXfrm>
        <a:off x="4850190" y="1482557"/>
        <a:ext cx="466232" cy="1892669"/>
      </dsp:txXfrm>
    </dsp:sp>
    <dsp:sp modelId="{8BA65476-039A-4329-B7C6-91ADE8782278}">
      <dsp:nvSpPr>
        <dsp:cNvPr id="0" name=""/>
        <dsp:cNvSpPr/>
      </dsp:nvSpPr>
      <dsp:spPr>
        <a:xfrm>
          <a:off x="5427758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Aydın Evler Kavşağı</a:t>
          </a:r>
          <a:endParaRPr lang="tr-TR" sz="2000" b="0" kern="1200" dirty="0"/>
        </a:p>
      </dsp:txBody>
      <dsp:txXfrm>
        <a:off x="5452980" y="1482557"/>
        <a:ext cx="466232" cy="1892669"/>
      </dsp:txXfrm>
    </dsp:sp>
    <dsp:sp modelId="{3F9DBC0C-0D74-4E31-9F42-11CDF233C9CD}">
      <dsp:nvSpPr>
        <dsp:cNvPr id="0" name=""/>
        <dsp:cNvSpPr/>
      </dsp:nvSpPr>
      <dsp:spPr>
        <a:xfrm>
          <a:off x="6030547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Süleymaniye Yurdu Önü</a:t>
          </a:r>
          <a:endParaRPr lang="tr-TR" sz="2000" b="0" kern="1200" dirty="0"/>
        </a:p>
      </dsp:txBody>
      <dsp:txXfrm>
        <a:off x="6055769" y="1482557"/>
        <a:ext cx="466232" cy="1892669"/>
      </dsp:txXfrm>
    </dsp:sp>
    <dsp:sp modelId="{C6184A40-8B4F-47C6-B784-FBA605718150}">
      <dsp:nvSpPr>
        <dsp:cNvPr id="0" name=""/>
        <dsp:cNvSpPr/>
      </dsp:nvSpPr>
      <dsp:spPr>
        <a:xfrm>
          <a:off x="6633337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Yarenler Sitesi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0" kern="1200" dirty="0"/>
        </a:p>
      </dsp:txBody>
      <dsp:txXfrm>
        <a:off x="6658559" y="1482557"/>
        <a:ext cx="466232" cy="1892669"/>
      </dsp:txXfrm>
    </dsp:sp>
    <dsp:sp modelId="{48201AEA-AA9A-4BDB-A71F-B5B6975B55A3}">
      <dsp:nvSpPr>
        <dsp:cNvPr id="0" name=""/>
        <dsp:cNvSpPr/>
      </dsp:nvSpPr>
      <dsp:spPr>
        <a:xfrm>
          <a:off x="7236126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Mudurnu Yolu</a:t>
          </a:r>
          <a:endParaRPr lang="tr-TR" sz="2000" b="0" kern="1200" dirty="0"/>
        </a:p>
      </dsp:txBody>
      <dsp:txXfrm>
        <a:off x="7261348" y="1482557"/>
        <a:ext cx="466232" cy="1892669"/>
      </dsp:txXfrm>
    </dsp:sp>
    <dsp:sp modelId="{9FFEF082-D5FD-4A41-9572-C114EE56AD7D}">
      <dsp:nvSpPr>
        <dsp:cNvPr id="0" name=""/>
        <dsp:cNvSpPr/>
      </dsp:nvSpPr>
      <dsp:spPr>
        <a:xfrm>
          <a:off x="7838916" y="1457335"/>
          <a:ext cx="516676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</a:t>
          </a:r>
          <a:endParaRPr lang="tr-TR" sz="2000" b="0" kern="1200" dirty="0"/>
        </a:p>
      </dsp:txBody>
      <dsp:txXfrm>
        <a:off x="7864138" y="1482557"/>
        <a:ext cx="466232" cy="18926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48100" y="0"/>
          <a:ext cx="7255508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709" y="1457335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28467" y="1483093"/>
        <a:ext cx="476142" cy="1891597"/>
      </dsp:txXfrm>
    </dsp:sp>
    <dsp:sp modelId="{B812CEA6-7BCA-4058-850B-8BF8CEC11DFE}">
      <dsp:nvSpPr>
        <dsp:cNvPr id="0" name=""/>
        <dsp:cNvSpPr/>
      </dsp:nvSpPr>
      <dsp:spPr>
        <a:xfrm>
          <a:off x="618310" y="1457335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0" kern="1200" dirty="0"/>
        </a:p>
      </dsp:txBody>
      <dsp:txXfrm>
        <a:off x="644068" y="1483093"/>
        <a:ext cx="476142" cy="1891597"/>
      </dsp:txXfrm>
    </dsp:sp>
    <dsp:sp modelId="{303F1E06-A5D6-4906-BFF0-C1E1650CC2C9}">
      <dsp:nvSpPr>
        <dsp:cNvPr id="0" name=""/>
        <dsp:cNvSpPr/>
      </dsp:nvSpPr>
      <dsp:spPr>
        <a:xfrm>
          <a:off x="1233911" y="1457335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Mudurnu Yolu</a:t>
          </a:r>
          <a:endParaRPr lang="tr-TR" sz="2000" b="0" kern="1200" dirty="0"/>
        </a:p>
      </dsp:txBody>
      <dsp:txXfrm>
        <a:off x="1259669" y="1483093"/>
        <a:ext cx="476142" cy="1891597"/>
      </dsp:txXfrm>
    </dsp:sp>
    <dsp:sp modelId="{E822DBD0-8EEB-4B64-8525-DA8443A0E384}">
      <dsp:nvSpPr>
        <dsp:cNvPr id="0" name=""/>
        <dsp:cNvSpPr/>
      </dsp:nvSpPr>
      <dsp:spPr>
        <a:xfrm>
          <a:off x="1849512" y="1457335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Yarenler Sitesi</a:t>
          </a:r>
          <a:endParaRPr lang="tr-TR" sz="2000" b="0" kern="1200" dirty="0"/>
        </a:p>
      </dsp:txBody>
      <dsp:txXfrm>
        <a:off x="1875270" y="1483093"/>
        <a:ext cx="476142" cy="1891597"/>
      </dsp:txXfrm>
    </dsp:sp>
    <dsp:sp modelId="{4F0FAA08-21B3-4604-934D-BAB3C01F5907}">
      <dsp:nvSpPr>
        <dsp:cNvPr id="0" name=""/>
        <dsp:cNvSpPr/>
      </dsp:nvSpPr>
      <dsp:spPr>
        <a:xfrm>
          <a:off x="3042623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BP benzinlik	</a:t>
          </a:r>
          <a:endParaRPr lang="tr-TR" sz="2000" b="0" kern="1200" dirty="0"/>
        </a:p>
      </dsp:txBody>
      <dsp:txXfrm>
        <a:off x="3068381" y="1326769"/>
        <a:ext cx="476142" cy="1891597"/>
      </dsp:txXfrm>
    </dsp:sp>
    <dsp:sp modelId="{17ACCE0B-01A0-404B-A5E5-92E53E4CBB16}">
      <dsp:nvSpPr>
        <dsp:cNvPr id="0" name=""/>
        <dsp:cNvSpPr/>
      </dsp:nvSpPr>
      <dsp:spPr>
        <a:xfrm>
          <a:off x="3557278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Bolu Birlik et Gıda	</a:t>
          </a:r>
          <a:endParaRPr lang="tr-TR" sz="2000" b="0" kern="1200" dirty="0"/>
        </a:p>
      </dsp:txBody>
      <dsp:txXfrm>
        <a:off x="3583036" y="1326769"/>
        <a:ext cx="476142" cy="1891597"/>
      </dsp:txXfrm>
    </dsp:sp>
    <dsp:sp modelId="{D2774129-1750-4426-A2FC-11724F504928}">
      <dsp:nvSpPr>
        <dsp:cNvPr id="0" name=""/>
        <dsp:cNvSpPr/>
      </dsp:nvSpPr>
      <dsp:spPr>
        <a:xfrm>
          <a:off x="4205847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Ulaş fidancılık	</a:t>
          </a:r>
          <a:endParaRPr lang="tr-TR" sz="2000" b="0" kern="1200" dirty="0"/>
        </a:p>
      </dsp:txBody>
      <dsp:txXfrm>
        <a:off x="4231605" y="1326769"/>
        <a:ext cx="476142" cy="1891597"/>
      </dsp:txXfrm>
    </dsp:sp>
    <dsp:sp modelId="{C48E444D-BD11-477F-8816-07A4F100293F}">
      <dsp:nvSpPr>
        <dsp:cNvPr id="0" name=""/>
        <dsp:cNvSpPr/>
      </dsp:nvSpPr>
      <dsp:spPr>
        <a:xfrm>
          <a:off x="4720502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err="1" smtClean="0"/>
            <a:t>Küçükberk</a:t>
          </a:r>
          <a:r>
            <a:rPr lang="tr-TR" sz="2000" b="0" i="0" u="none" kern="1200" dirty="0" smtClean="0"/>
            <a:t> Sapağı	</a:t>
          </a:r>
          <a:endParaRPr lang="tr-TR" sz="2000" b="0" kern="1200" dirty="0"/>
        </a:p>
      </dsp:txBody>
      <dsp:txXfrm>
        <a:off x="4746260" y="1326769"/>
        <a:ext cx="476142" cy="1891597"/>
      </dsp:txXfrm>
    </dsp:sp>
    <dsp:sp modelId="{725CFB5C-B7B0-438C-9C55-F2254A3085C8}">
      <dsp:nvSpPr>
        <dsp:cNvPr id="0" name=""/>
        <dsp:cNvSpPr/>
      </dsp:nvSpPr>
      <dsp:spPr>
        <a:xfrm>
          <a:off x="5302117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5600" rIns="76200" bIns="756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Berk Yeni Mahalle Cami</a:t>
          </a:r>
          <a:endParaRPr lang="tr-TR" sz="2000" b="0" kern="1200" dirty="0"/>
        </a:p>
      </dsp:txBody>
      <dsp:txXfrm>
        <a:off x="5327875" y="1326769"/>
        <a:ext cx="476142" cy="1891597"/>
      </dsp:txXfrm>
    </dsp:sp>
    <dsp:sp modelId="{C5443866-DDDC-41DD-A6AE-A20B73DFC7E8}">
      <dsp:nvSpPr>
        <dsp:cNvPr id="0" name=""/>
        <dsp:cNvSpPr/>
      </dsp:nvSpPr>
      <dsp:spPr>
        <a:xfrm>
          <a:off x="5883726" y="1266016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Ilıca Kınık sapağı	</a:t>
          </a:r>
          <a:endParaRPr lang="tr-TR" sz="2000" b="0" kern="1200" dirty="0"/>
        </a:p>
      </dsp:txBody>
      <dsp:txXfrm>
        <a:off x="5909484" y="1291774"/>
        <a:ext cx="476142" cy="1891597"/>
      </dsp:txXfrm>
    </dsp:sp>
    <dsp:sp modelId="{FB7199A6-0801-4ED1-97DC-2A559F88A36E}">
      <dsp:nvSpPr>
        <dsp:cNvPr id="0" name=""/>
        <dsp:cNvSpPr/>
      </dsp:nvSpPr>
      <dsp:spPr>
        <a:xfrm>
          <a:off x="6599261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Terminal Siteleri</a:t>
          </a:r>
          <a:endParaRPr lang="tr-TR" sz="2000" b="0" kern="1200" dirty="0"/>
        </a:p>
      </dsp:txBody>
      <dsp:txXfrm>
        <a:off x="6625019" y="1326769"/>
        <a:ext cx="476142" cy="1891597"/>
      </dsp:txXfrm>
    </dsp:sp>
    <dsp:sp modelId="{A9AB52CA-6C70-4FEF-AC08-C62F879C133D}">
      <dsp:nvSpPr>
        <dsp:cNvPr id="0" name=""/>
        <dsp:cNvSpPr/>
      </dsp:nvSpPr>
      <dsp:spPr>
        <a:xfrm>
          <a:off x="7314790" y="130101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ORÜS ÖNÜ</a:t>
          </a:r>
          <a:endParaRPr lang="tr-TR" sz="2000" b="0" kern="1200" dirty="0"/>
        </a:p>
      </dsp:txBody>
      <dsp:txXfrm>
        <a:off x="7340548" y="1326769"/>
        <a:ext cx="476142" cy="1891597"/>
      </dsp:txXfrm>
    </dsp:sp>
    <dsp:sp modelId="{9E1F3D7C-C334-4586-9E94-B4982A0042C1}">
      <dsp:nvSpPr>
        <dsp:cNvPr id="0" name=""/>
        <dsp:cNvSpPr/>
      </dsp:nvSpPr>
      <dsp:spPr>
        <a:xfrm>
          <a:off x="7976988" y="1270621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Gökdemir Benzinlik</a:t>
          </a:r>
          <a:endParaRPr lang="tr-TR" sz="2000" b="0" kern="1200" dirty="0"/>
        </a:p>
      </dsp:txBody>
      <dsp:txXfrm>
        <a:off x="8002746" y="1296379"/>
        <a:ext cx="476142" cy="1891597"/>
      </dsp:txXfrm>
    </dsp:sp>
    <dsp:sp modelId="{DD1627AE-F084-4BCF-819D-F02A72D7864E}">
      <dsp:nvSpPr>
        <dsp:cNvPr id="0" name=""/>
        <dsp:cNvSpPr/>
      </dsp:nvSpPr>
      <dsp:spPr>
        <a:xfrm>
          <a:off x="2456521" y="1440158"/>
          <a:ext cx="527658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smtClean="0"/>
            <a:t>Süleymaniye Yurdu Önü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b="0" kern="1200" dirty="0"/>
        </a:p>
      </dsp:txBody>
      <dsp:txXfrm>
        <a:off x="2482279" y="1465916"/>
        <a:ext cx="476142" cy="18915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41536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83854" y="1499653"/>
        <a:ext cx="782245" cy="1858477"/>
      </dsp:txXfrm>
    </dsp:sp>
    <dsp:sp modelId="{CCEA4822-C492-4CD1-8C57-9A6CDDA81E5A}">
      <dsp:nvSpPr>
        <dsp:cNvPr id="0" name=""/>
        <dsp:cNvSpPr/>
      </dsp:nvSpPr>
      <dsp:spPr>
        <a:xfrm>
          <a:off x="977423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cap="small" baseline="0" dirty="0" smtClean="0">
              <a:solidFill>
                <a:schemeClr val="tx1"/>
              </a:solidFill>
            </a:rPr>
            <a:t>Dilek evler</a:t>
          </a:r>
          <a:endParaRPr lang="tr-TR" sz="2400" b="0" kern="1200" cap="small" baseline="0" dirty="0">
            <a:solidFill>
              <a:schemeClr val="tx1"/>
            </a:solidFill>
          </a:endParaRPr>
        </a:p>
      </dsp:txBody>
      <dsp:txXfrm>
        <a:off x="1019741" y="1499653"/>
        <a:ext cx="782245" cy="1858477"/>
      </dsp:txXfrm>
    </dsp:sp>
    <dsp:sp modelId="{C6DE4C91-1790-42F2-9546-6263ADD43715}">
      <dsp:nvSpPr>
        <dsp:cNvPr id="0" name=""/>
        <dsp:cNvSpPr/>
      </dsp:nvSpPr>
      <dsp:spPr>
        <a:xfrm>
          <a:off x="1913311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Murat Siteleri	</a:t>
          </a:r>
          <a:endParaRPr lang="tr-TR" sz="1900" kern="1200" dirty="0"/>
        </a:p>
      </dsp:txBody>
      <dsp:txXfrm>
        <a:off x="1955629" y="1499653"/>
        <a:ext cx="782245" cy="1858477"/>
      </dsp:txXfrm>
    </dsp:sp>
    <dsp:sp modelId="{93A0F75F-20ED-447A-B223-48A28535A0C4}">
      <dsp:nvSpPr>
        <dsp:cNvPr id="0" name=""/>
        <dsp:cNvSpPr/>
      </dsp:nvSpPr>
      <dsp:spPr>
        <a:xfrm>
          <a:off x="2849198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Köroğlu Devlet Hastanesi	</a:t>
          </a:r>
          <a:endParaRPr lang="tr-TR" sz="1900" kern="1200" dirty="0"/>
        </a:p>
      </dsp:txBody>
      <dsp:txXfrm>
        <a:off x="2891516" y="1499653"/>
        <a:ext cx="782245" cy="1858477"/>
      </dsp:txXfrm>
    </dsp:sp>
    <dsp:sp modelId="{2D60ED6F-6C3C-4A16-BDE3-69962EFA97EF}">
      <dsp:nvSpPr>
        <dsp:cNvPr id="0" name=""/>
        <dsp:cNvSpPr/>
      </dsp:nvSpPr>
      <dsp:spPr>
        <a:xfrm>
          <a:off x="3785086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Belediye Otobüs Durağı Karşısı</a:t>
          </a:r>
          <a:endParaRPr lang="tr-TR" sz="1900" kern="1200" dirty="0"/>
        </a:p>
      </dsp:txBody>
      <dsp:txXfrm>
        <a:off x="3827404" y="1499653"/>
        <a:ext cx="782245" cy="1858477"/>
      </dsp:txXfrm>
    </dsp:sp>
    <dsp:sp modelId="{04B30CA9-A0B5-458A-A1DD-9506F0165956}">
      <dsp:nvSpPr>
        <dsp:cNvPr id="0" name=""/>
        <dsp:cNvSpPr/>
      </dsp:nvSpPr>
      <dsp:spPr>
        <a:xfrm>
          <a:off x="4736254" y="1428751"/>
          <a:ext cx="788073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Eski Tekel Binası	</a:t>
          </a:r>
          <a:endParaRPr lang="tr-TR" sz="1900" kern="1200" dirty="0"/>
        </a:p>
      </dsp:txBody>
      <dsp:txXfrm>
        <a:off x="4774725" y="1467222"/>
        <a:ext cx="711131" cy="1866171"/>
      </dsp:txXfrm>
    </dsp:sp>
    <dsp:sp modelId="{7E443E40-41FF-4624-B452-34B22077A182}">
      <dsp:nvSpPr>
        <dsp:cNvPr id="0" name=""/>
        <dsp:cNvSpPr/>
      </dsp:nvSpPr>
      <dsp:spPr>
        <a:xfrm>
          <a:off x="5574379" y="1418492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BMYO ÜSTGEÇİT</a:t>
          </a:r>
        </a:p>
      </dsp:txBody>
      <dsp:txXfrm>
        <a:off x="5616697" y="1460810"/>
        <a:ext cx="782245" cy="1858477"/>
      </dsp:txXfrm>
    </dsp:sp>
    <dsp:sp modelId="{04C668CD-4FCC-40AF-8E7E-4860CBAE3AF3}">
      <dsp:nvSpPr>
        <dsp:cNvPr id="0" name=""/>
        <dsp:cNvSpPr/>
      </dsp:nvSpPr>
      <dsp:spPr>
        <a:xfrm>
          <a:off x="6513940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dirty="0" smtClean="0"/>
            <a:t>D 100 Karayolu	</a:t>
          </a:r>
          <a:endParaRPr lang="tr-TR" sz="1900" kern="1200" dirty="0"/>
        </a:p>
      </dsp:txBody>
      <dsp:txXfrm>
        <a:off x="6556258" y="1499653"/>
        <a:ext cx="782245" cy="1858477"/>
      </dsp:txXfrm>
    </dsp:sp>
    <dsp:sp modelId="{E1E0E88A-DC6A-48F4-8E90-FE930501FD44}">
      <dsp:nvSpPr>
        <dsp:cNvPr id="0" name=""/>
        <dsp:cNvSpPr/>
      </dsp:nvSpPr>
      <dsp:spPr>
        <a:xfrm>
          <a:off x="7449827" y="1457335"/>
          <a:ext cx="866881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2390" tIns="72390" rIns="72390" bIns="7239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0" i="0" u="none" kern="1200" smtClean="0"/>
            <a:t>Kampus</a:t>
          </a:r>
          <a:endParaRPr lang="tr-TR" sz="1900" kern="1200" dirty="0"/>
        </a:p>
      </dsp:txBody>
      <dsp:txXfrm>
        <a:off x="7492145" y="1499653"/>
        <a:ext cx="782245" cy="1858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26868" y="0"/>
          <a:ext cx="7104509" cy="4857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1632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2614" y="1508317"/>
        <a:ext cx="942408" cy="1841149"/>
      </dsp:txXfrm>
    </dsp:sp>
    <dsp:sp modelId="{D0812A06-81BA-41F1-9030-12688F520E9F}">
      <dsp:nvSpPr>
        <dsp:cNvPr id="0" name=""/>
        <dsp:cNvSpPr/>
      </dsp:nvSpPr>
      <dsp:spPr>
        <a:xfrm>
          <a:off x="1220067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smtClean="0"/>
            <a:t>Kampus	</a:t>
          </a:r>
          <a:endParaRPr lang="tr-TR" sz="2400" b="1" kern="1200" cap="small" baseline="0" dirty="0"/>
        </a:p>
      </dsp:txBody>
      <dsp:txXfrm>
        <a:off x="1271049" y="1508317"/>
        <a:ext cx="942408" cy="1841149"/>
      </dsp:txXfrm>
    </dsp:sp>
    <dsp:sp modelId="{9449C9A3-AA4B-45B6-A803-0C325EFC60BC}">
      <dsp:nvSpPr>
        <dsp:cNvPr id="0" name=""/>
        <dsp:cNvSpPr/>
      </dsp:nvSpPr>
      <dsp:spPr>
        <a:xfrm>
          <a:off x="243850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smtClean="0"/>
            <a:t>D 100 Karayolu	</a:t>
          </a:r>
          <a:endParaRPr lang="tr-TR" sz="2400" b="1" kern="1200" cap="small" baseline="0" dirty="0"/>
        </a:p>
      </dsp:txBody>
      <dsp:txXfrm>
        <a:off x="2489483" y="1508317"/>
        <a:ext cx="942408" cy="1841149"/>
      </dsp:txXfrm>
    </dsp:sp>
    <dsp:sp modelId="{753CE4E8-C2A7-4BE6-A2A2-B007EBC2B58A}">
      <dsp:nvSpPr>
        <dsp:cNvPr id="0" name=""/>
        <dsp:cNvSpPr/>
      </dsp:nvSpPr>
      <dsp:spPr>
        <a:xfrm>
          <a:off x="365693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Belediye Otobüs Durağı</a:t>
          </a:r>
          <a:endParaRPr lang="tr-TR" sz="2000" b="1" kern="1200" cap="small" baseline="0" dirty="0"/>
        </a:p>
      </dsp:txBody>
      <dsp:txXfrm>
        <a:off x="3707918" y="1508317"/>
        <a:ext cx="942408" cy="1841149"/>
      </dsp:txXfrm>
    </dsp:sp>
    <dsp:sp modelId="{AF6F1041-8962-47F0-AAD0-A702D8339A8E}">
      <dsp:nvSpPr>
        <dsp:cNvPr id="0" name=""/>
        <dsp:cNvSpPr/>
      </dsp:nvSpPr>
      <dsp:spPr>
        <a:xfrm>
          <a:off x="4875371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smtClean="0"/>
            <a:t>Köroğlu Devlet Hastanesi	</a:t>
          </a:r>
          <a:endParaRPr lang="tr-TR" sz="2000" b="1" kern="1200" cap="small" baseline="0" dirty="0"/>
        </a:p>
      </dsp:txBody>
      <dsp:txXfrm>
        <a:off x="4926353" y="1508317"/>
        <a:ext cx="942408" cy="1841149"/>
      </dsp:txXfrm>
    </dsp:sp>
    <dsp:sp modelId="{A5421E4E-4FC8-44A1-A669-BC55978BFFD4}">
      <dsp:nvSpPr>
        <dsp:cNvPr id="0" name=""/>
        <dsp:cNvSpPr/>
      </dsp:nvSpPr>
      <dsp:spPr>
        <a:xfrm>
          <a:off x="6093806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u="none" kern="1200" dirty="0" smtClean="0"/>
            <a:t>Murat Siteleri</a:t>
          </a:r>
          <a:endParaRPr lang="tr-TR" sz="2400" b="1" kern="1200" cap="small" baseline="0" dirty="0"/>
        </a:p>
      </dsp:txBody>
      <dsp:txXfrm>
        <a:off x="6144788" y="1508317"/>
        <a:ext cx="942408" cy="1841149"/>
      </dsp:txXfrm>
    </dsp:sp>
    <dsp:sp modelId="{578F3AE4-5784-41A8-927A-49BA0EAD2728}">
      <dsp:nvSpPr>
        <dsp:cNvPr id="0" name=""/>
        <dsp:cNvSpPr/>
      </dsp:nvSpPr>
      <dsp:spPr>
        <a:xfrm>
          <a:off x="7312240" y="1457335"/>
          <a:ext cx="1044372" cy="1943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/>
            <a:t>Dilek evler</a:t>
          </a:r>
          <a:endParaRPr lang="tr-TR" sz="2400" b="1" kern="1200" cap="small" baseline="0" dirty="0"/>
        </a:p>
      </dsp:txBody>
      <dsp:txXfrm>
        <a:off x="7363222" y="1508317"/>
        <a:ext cx="942408" cy="18411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13146" y="0"/>
          <a:ext cx="6948989" cy="47525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324" y="1425758"/>
          <a:ext cx="978998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48115" y="1473549"/>
        <a:ext cx="883416" cy="1805429"/>
      </dsp:txXfrm>
    </dsp:sp>
    <dsp:sp modelId="{EB480C9D-0195-4519-A8E5-D7A147721239}">
      <dsp:nvSpPr>
        <dsp:cNvPr id="0" name=""/>
        <dsp:cNvSpPr/>
      </dsp:nvSpPr>
      <dsp:spPr>
        <a:xfrm>
          <a:off x="1028272" y="1425758"/>
          <a:ext cx="978998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Balıkçı Çakır Durağı</a:t>
          </a:r>
          <a:endParaRPr lang="tr-TR" sz="2000" b="0" kern="1200" dirty="0"/>
        </a:p>
      </dsp:txBody>
      <dsp:txXfrm>
        <a:off x="1076063" y="1473549"/>
        <a:ext cx="883416" cy="1805429"/>
      </dsp:txXfrm>
    </dsp:sp>
    <dsp:sp modelId="{ED15FA1C-EBE2-4B44-A82D-E62642E04183}">
      <dsp:nvSpPr>
        <dsp:cNvPr id="0" name=""/>
        <dsp:cNvSpPr/>
      </dsp:nvSpPr>
      <dsp:spPr>
        <a:xfrm>
          <a:off x="2056220" y="1425758"/>
          <a:ext cx="978998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baseline="0" dirty="0" smtClean="0"/>
            <a:t>Askerlik Şubesi Alt Yolu</a:t>
          </a:r>
          <a:endParaRPr lang="tr-TR" sz="2000" kern="1200" baseline="0" dirty="0"/>
        </a:p>
      </dsp:txBody>
      <dsp:txXfrm>
        <a:off x="2104011" y="1473549"/>
        <a:ext cx="883416" cy="1805429"/>
      </dsp:txXfrm>
    </dsp:sp>
    <dsp:sp modelId="{2B67E22B-5CA5-4D34-8044-46E503B38FDB}">
      <dsp:nvSpPr>
        <dsp:cNvPr id="0" name=""/>
        <dsp:cNvSpPr/>
      </dsp:nvSpPr>
      <dsp:spPr>
        <a:xfrm>
          <a:off x="3084168" y="1425758"/>
          <a:ext cx="978998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Mehmet Akif Bulvarı</a:t>
          </a:r>
          <a:endParaRPr lang="tr-TR" sz="2000" kern="1200" dirty="0"/>
        </a:p>
      </dsp:txBody>
      <dsp:txXfrm>
        <a:off x="3131959" y="1473549"/>
        <a:ext cx="883416" cy="1805429"/>
      </dsp:txXfrm>
    </dsp:sp>
    <dsp:sp modelId="{4537C3DA-66D3-49A3-8F1A-F08AA0D39140}">
      <dsp:nvSpPr>
        <dsp:cNvPr id="0" name=""/>
        <dsp:cNvSpPr/>
      </dsp:nvSpPr>
      <dsp:spPr>
        <a:xfrm>
          <a:off x="4112115" y="1425758"/>
          <a:ext cx="978998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Çamkent</a:t>
          </a:r>
          <a:r>
            <a:rPr lang="tr-TR" sz="1800" kern="1200" dirty="0" smtClean="0"/>
            <a:t> Hastanesi Durağı</a:t>
          </a:r>
          <a:endParaRPr lang="tr-TR" sz="1800" kern="1200" dirty="0"/>
        </a:p>
      </dsp:txBody>
      <dsp:txXfrm>
        <a:off x="4159906" y="1473549"/>
        <a:ext cx="883416" cy="1805429"/>
      </dsp:txXfrm>
    </dsp:sp>
    <dsp:sp modelId="{43F061B8-12CB-46F2-97E8-3B5310BED02E}">
      <dsp:nvSpPr>
        <dsp:cNvPr id="0" name=""/>
        <dsp:cNvSpPr/>
      </dsp:nvSpPr>
      <dsp:spPr>
        <a:xfrm>
          <a:off x="5140063" y="1425758"/>
          <a:ext cx="978998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3820" tIns="83820" rIns="83820" bIns="8382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Çizmeci Alt Geçit Yan Yolu</a:t>
          </a:r>
          <a:endParaRPr lang="tr-TR" sz="2200" kern="1200" dirty="0"/>
        </a:p>
      </dsp:txBody>
      <dsp:txXfrm>
        <a:off x="5187854" y="1473549"/>
        <a:ext cx="883416" cy="1805429"/>
      </dsp:txXfrm>
    </dsp:sp>
    <dsp:sp modelId="{F841A719-E045-40A1-8C5B-7E59C9DC90D3}">
      <dsp:nvSpPr>
        <dsp:cNvPr id="0" name=""/>
        <dsp:cNvSpPr/>
      </dsp:nvSpPr>
      <dsp:spPr>
        <a:xfrm>
          <a:off x="6168011" y="1425758"/>
          <a:ext cx="978998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	</a:t>
          </a:r>
          <a:endParaRPr lang="tr-TR" sz="2000" b="0" kern="1200" dirty="0"/>
        </a:p>
      </dsp:txBody>
      <dsp:txXfrm>
        <a:off x="6215802" y="1473549"/>
        <a:ext cx="883416" cy="1805429"/>
      </dsp:txXfrm>
    </dsp:sp>
    <dsp:sp modelId="{5200AD30-5D01-4D64-98C7-4DDEAD8635E9}">
      <dsp:nvSpPr>
        <dsp:cNvPr id="0" name=""/>
        <dsp:cNvSpPr/>
      </dsp:nvSpPr>
      <dsp:spPr>
        <a:xfrm>
          <a:off x="7195959" y="1425758"/>
          <a:ext cx="978998" cy="19010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smtClean="0"/>
            <a:t>Kampus</a:t>
          </a:r>
          <a:endParaRPr lang="tr-TR" sz="2000" b="0" kern="1200" dirty="0"/>
        </a:p>
      </dsp:txBody>
      <dsp:txXfrm>
        <a:off x="7243750" y="1473549"/>
        <a:ext cx="883416" cy="18054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611442" y="0"/>
          <a:ext cx="6929681" cy="46417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238729" y="1444924"/>
          <a:ext cx="913895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smtClean="0">
              <a:solidFill>
                <a:srgbClr val="FF0000"/>
              </a:solidFill>
            </a:rPr>
            <a:t>akşam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283342" y="1489537"/>
        <a:ext cx="824669" cy="1767478"/>
      </dsp:txXfrm>
    </dsp:sp>
    <dsp:sp modelId="{B812CEA6-7BCA-4058-850B-8BF8CEC11DFE}">
      <dsp:nvSpPr>
        <dsp:cNvPr id="0" name=""/>
        <dsp:cNvSpPr/>
      </dsp:nvSpPr>
      <dsp:spPr>
        <a:xfrm>
          <a:off x="1029890" y="1444924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Kampus	</a:t>
          </a:r>
          <a:endParaRPr lang="tr-TR" sz="2000" b="0" kern="1200" dirty="0"/>
        </a:p>
      </dsp:txBody>
      <dsp:txXfrm>
        <a:off x="1077937" y="1492971"/>
        <a:ext cx="888145" cy="1760610"/>
      </dsp:txXfrm>
    </dsp:sp>
    <dsp:sp modelId="{3F63F8F4-2608-47C5-8D3F-FA1FB867AAF8}">
      <dsp:nvSpPr>
        <dsp:cNvPr id="0" name=""/>
        <dsp:cNvSpPr/>
      </dsp:nvSpPr>
      <dsp:spPr>
        <a:xfrm>
          <a:off x="1998814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D 100 Karayolu üzeri	</a:t>
          </a:r>
          <a:endParaRPr lang="tr-TR" sz="2000" b="0" kern="1200" dirty="0"/>
        </a:p>
      </dsp:txBody>
      <dsp:txXfrm>
        <a:off x="2046861" y="1440574"/>
        <a:ext cx="888145" cy="1760610"/>
      </dsp:txXfrm>
    </dsp:sp>
    <dsp:sp modelId="{E7315CA7-9A64-4B99-9CDE-C3F060718EB2}">
      <dsp:nvSpPr>
        <dsp:cNvPr id="0" name=""/>
        <dsp:cNvSpPr/>
      </dsp:nvSpPr>
      <dsp:spPr>
        <a:xfrm>
          <a:off x="3032266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kern="1200" dirty="0" err="1" smtClean="0"/>
            <a:t>Çamkent</a:t>
          </a:r>
          <a:r>
            <a:rPr lang="tr-TR" sz="1800" b="0" i="0" u="none" kern="1200" dirty="0" smtClean="0"/>
            <a:t> Hastanesi Belediye Durağı</a:t>
          </a:r>
          <a:endParaRPr lang="tr-TR" sz="1800" b="0" kern="1200" dirty="0"/>
        </a:p>
      </dsp:txBody>
      <dsp:txXfrm>
        <a:off x="3080313" y="1440574"/>
        <a:ext cx="888145" cy="1760610"/>
      </dsp:txXfrm>
    </dsp:sp>
    <dsp:sp modelId="{1037AFB6-408B-4816-958B-F16F6D78D9DF}">
      <dsp:nvSpPr>
        <dsp:cNvPr id="0" name=""/>
        <dsp:cNvSpPr/>
      </dsp:nvSpPr>
      <dsp:spPr>
        <a:xfrm>
          <a:off x="4065717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kern="1200" dirty="0" smtClean="0"/>
            <a:t>Mehmet Akif Bulvarı</a:t>
          </a:r>
          <a:endParaRPr lang="tr-TR" sz="2000" b="0" kern="1200" dirty="0"/>
        </a:p>
      </dsp:txBody>
      <dsp:txXfrm>
        <a:off x="4113764" y="1440574"/>
        <a:ext cx="888145" cy="1760610"/>
      </dsp:txXfrm>
    </dsp:sp>
    <dsp:sp modelId="{67BE605D-6171-410B-9F6F-854715661FC4}">
      <dsp:nvSpPr>
        <dsp:cNvPr id="0" name=""/>
        <dsp:cNvSpPr/>
      </dsp:nvSpPr>
      <dsp:spPr>
        <a:xfrm>
          <a:off x="5099168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/>
            <a:t>Borazanlar Mah. İş Bankası Önü</a:t>
          </a:r>
          <a:endParaRPr lang="tr-TR" sz="2000" b="0" kern="1200" dirty="0"/>
        </a:p>
      </dsp:txBody>
      <dsp:txXfrm>
        <a:off x="5147215" y="1440574"/>
        <a:ext cx="888145" cy="1760610"/>
      </dsp:txXfrm>
    </dsp:sp>
    <dsp:sp modelId="{3E5DBB21-1BD9-49E2-A695-D690AD50739E}">
      <dsp:nvSpPr>
        <dsp:cNvPr id="0" name=""/>
        <dsp:cNvSpPr/>
      </dsp:nvSpPr>
      <dsp:spPr>
        <a:xfrm>
          <a:off x="6132619" y="1392527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4770" tIns="64770" rIns="64770" bIns="6477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Endüstri Meslek Lisesi Belediye Durağı</a:t>
          </a:r>
          <a:endParaRPr lang="tr-TR" sz="1700" kern="1200" dirty="0"/>
        </a:p>
      </dsp:txBody>
      <dsp:txXfrm>
        <a:off x="6180666" y="1440574"/>
        <a:ext cx="888145" cy="1760610"/>
      </dsp:txXfrm>
    </dsp:sp>
    <dsp:sp modelId="{C5049910-7CE7-4E6E-99AC-5FB8BCEBB096}">
      <dsp:nvSpPr>
        <dsp:cNvPr id="0" name=""/>
        <dsp:cNvSpPr/>
      </dsp:nvSpPr>
      <dsp:spPr>
        <a:xfrm>
          <a:off x="7168326" y="1376114"/>
          <a:ext cx="984239" cy="1856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Balıkçı Çakır Durağı</a:t>
          </a:r>
          <a:endParaRPr lang="tr-TR" sz="2000" kern="1200" dirty="0"/>
        </a:p>
      </dsp:txBody>
      <dsp:txXfrm>
        <a:off x="7216373" y="1424161"/>
        <a:ext cx="888145" cy="17606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4AAE-E30A-4B69-9F66-801737BE9183}">
      <dsp:nvSpPr>
        <dsp:cNvPr id="0" name=""/>
        <dsp:cNvSpPr/>
      </dsp:nvSpPr>
      <dsp:spPr>
        <a:xfrm>
          <a:off x="576072" y="0"/>
          <a:ext cx="6737268" cy="43204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43650-FA04-4DD1-B71A-3444B842D242}">
      <dsp:nvSpPr>
        <dsp:cNvPr id="0" name=""/>
        <dsp:cNvSpPr/>
      </dsp:nvSpPr>
      <dsp:spPr>
        <a:xfrm>
          <a:off x="677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cap="small" baseline="0" dirty="0" smtClean="0">
              <a:solidFill>
                <a:srgbClr val="FF0000"/>
              </a:solidFill>
            </a:rPr>
            <a:t>Sabah</a:t>
          </a:r>
          <a:endParaRPr lang="tr-TR" sz="2400" b="1" kern="1200" cap="small" baseline="0" dirty="0">
            <a:solidFill>
              <a:srgbClr val="FF0000"/>
            </a:solidFill>
          </a:endParaRPr>
        </a:p>
      </dsp:txBody>
      <dsp:txXfrm>
        <a:off x="53671" y="1349138"/>
        <a:ext cx="979606" cy="1622204"/>
      </dsp:txXfrm>
    </dsp:sp>
    <dsp:sp modelId="{27BA4C0A-CCC7-4218-AFC4-C92D7DBA062A}">
      <dsp:nvSpPr>
        <dsp:cNvPr id="0" name=""/>
        <dsp:cNvSpPr/>
      </dsp:nvSpPr>
      <dsp:spPr>
        <a:xfrm>
          <a:off x="1140552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Kadın Doğum Hastanesi</a:t>
          </a:r>
          <a:endParaRPr lang="tr-TR" sz="2100" kern="1200" dirty="0"/>
        </a:p>
      </dsp:txBody>
      <dsp:txXfrm>
        <a:off x="1193546" y="1349138"/>
        <a:ext cx="979606" cy="1622204"/>
      </dsp:txXfrm>
    </dsp:sp>
    <dsp:sp modelId="{9B3F1719-F770-4913-B80F-0C3261718960}">
      <dsp:nvSpPr>
        <dsp:cNvPr id="0" name=""/>
        <dsp:cNvSpPr/>
      </dsp:nvSpPr>
      <dsp:spPr>
        <a:xfrm>
          <a:off x="2264373" y="1368157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b="0" i="0" u="none" kern="1200" dirty="0" smtClean="0"/>
            <a:t>Bahçelievler karakolu önü</a:t>
          </a:r>
          <a:endParaRPr lang="tr-TR" sz="2400" b="1" kern="1200" cap="small" baseline="0" dirty="0"/>
        </a:p>
      </dsp:txBody>
      <dsp:txXfrm>
        <a:off x="2317367" y="1421151"/>
        <a:ext cx="979606" cy="1622204"/>
      </dsp:txXfrm>
    </dsp:sp>
    <dsp:sp modelId="{8DA3FFA5-288A-46C2-B2B2-A4A455A28F60}">
      <dsp:nvSpPr>
        <dsp:cNvPr id="0" name=""/>
        <dsp:cNvSpPr/>
      </dsp:nvSpPr>
      <dsp:spPr>
        <a:xfrm>
          <a:off x="3420301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b="0" i="0" u="none" kern="1200" dirty="0" smtClean="0"/>
            <a:t>Mahzen Market	</a:t>
          </a:r>
          <a:endParaRPr lang="tr-TR" sz="2400" b="1" kern="1200" cap="small" baseline="0" dirty="0"/>
        </a:p>
      </dsp:txBody>
      <dsp:txXfrm>
        <a:off x="3473295" y="1349138"/>
        <a:ext cx="979606" cy="1622204"/>
      </dsp:txXfrm>
    </dsp:sp>
    <dsp:sp modelId="{ED3A4E2B-5D39-4917-9B1A-7FF23766B3B5}">
      <dsp:nvSpPr>
        <dsp:cNvPr id="0" name=""/>
        <dsp:cNvSpPr/>
      </dsp:nvSpPr>
      <dsp:spPr>
        <a:xfrm>
          <a:off x="4560176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b="0" i="0" u="none" kern="1200" dirty="0" smtClean="0"/>
            <a:t>Cici taksi	</a:t>
          </a:r>
          <a:endParaRPr lang="tr-TR" sz="2400" b="1" kern="1200" cap="small" baseline="0" dirty="0"/>
        </a:p>
      </dsp:txBody>
      <dsp:txXfrm>
        <a:off x="4613170" y="1349138"/>
        <a:ext cx="979606" cy="1622204"/>
      </dsp:txXfrm>
    </dsp:sp>
    <dsp:sp modelId="{C77E88D0-FA02-4239-8DD5-72170C2F35A5}">
      <dsp:nvSpPr>
        <dsp:cNvPr id="0" name=""/>
        <dsp:cNvSpPr/>
      </dsp:nvSpPr>
      <dsp:spPr>
        <a:xfrm>
          <a:off x="5700050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cap="small" baseline="0" dirty="0" smtClean="0"/>
            <a:t>D 100 Karayolu</a:t>
          </a:r>
          <a:endParaRPr lang="tr-TR" sz="2100" b="1" kern="1200" cap="small" baseline="0" dirty="0"/>
        </a:p>
      </dsp:txBody>
      <dsp:txXfrm>
        <a:off x="5753044" y="1349138"/>
        <a:ext cx="979606" cy="1622204"/>
      </dsp:txXfrm>
    </dsp:sp>
    <dsp:sp modelId="{53113ED3-8358-4165-BF16-FE94CD003B3F}">
      <dsp:nvSpPr>
        <dsp:cNvPr id="0" name=""/>
        <dsp:cNvSpPr/>
      </dsp:nvSpPr>
      <dsp:spPr>
        <a:xfrm>
          <a:off x="6839925" y="1296144"/>
          <a:ext cx="1085594" cy="1728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b="0" i="0" u="none" kern="1200" smtClean="0"/>
            <a:t>Kampus</a:t>
          </a:r>
          <a:endParaRPr lang="tr-TR" sz="2400" b="1" kern="1200" cap="small" baseline="0" dirty="0"/>
        </a:p>
      </dsp:txBody>
      <dsp:txXfrm>
        <a:off x="6892919" y="1349138"/>
        <a:ext cx="979606" cy="1622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516" cy="493081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4667" y="1"/>
            <a:ext cx="2919516" cy="493081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102FD739-F650-49B4-8D71-DA08166BF16D}" type="datetimeFigureOut">
              <a:rPr lang="tr-TR" smtClean="0"/>
              <a:pPr/>
              <a:t>24.12.2015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735" y="4686619"/>
            <a:ext cx="5388294" cy="4439288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371660"/>
            <a:ext cx="2919516" cy="493079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4667" y="9371660"/>
            <a:ext cx="2919516" cy="493079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6C7C443F-D8EB-4CE8-9090-4B06F650A2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628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478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9617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2892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70467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66831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67363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23921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6984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1371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91739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5101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8468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226287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44578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39222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8094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71555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91926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41745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68041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821284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0815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69032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878913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61458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321813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226113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88251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257193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41340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38634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34760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2929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42484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18549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85262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20234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4916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443F-D8EB-4CE8-9090-4B06F650A28C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3924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BA7D6-F92C-4708-96EB-527BD73E9BBC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97AFF-311E-4F48-B6DD-4307080291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BC33-B743-4080-98F8-58EE85187BDD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24A8E-A5D8-46AD-A108-54FAD3284B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58B8-854E-4693-A32B-3F89B9626ACA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2946-6C87-48E1-A573-67443BE7A0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2A45-44D1-4EAC-8FD2-0C12C8463B06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1A02-E819-4496-B276-60D000004B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FE8D-7F87-4889-9681-BB4D0AAF0F22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D14F-996A-4A09-94A2-0BEB12D7FE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B89C8-12C8-457A-96B5-511CF5827E8C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668D-B444-464C-96D3-88C0577961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F91B-7595-4970-A993-177323611408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575B-51F3-44CC-9A17-37A2E691AE3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06612-0E67-4F2D-90A1-E15ADAAAF460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813C-0F9F-48AB-A395-2344322212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7384-29DC-43F8-9AED-5FB765EF52EF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A592-BB10-4807-87C9-8BABAC040D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E6B16-A655-4833-B22D-AFEC68EE4D79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D6E8-6DDF-481B-9F96-A3C7F9A020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2B262-F67C-4C9F-ABE2-01CD94EAA27B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A3E9-B052-43E0-8AAE-8777E8185D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E31956-1F2F-4F94-B5F4-1A11056C46E2}" type="datetimeFigureOut">
              <a:rPr lang="tr-TR"/>
              <a:pPr>
                <a:defRPr/>
              </a:pPr>
              <a:t>24.12.2015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044E54-DE30-46B7-8892-2AF0A2D95F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diagramData" Target="../diagrams/data20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diagramData" Target="../diagrams/data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diagramData" Target="../diagrams/data22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311150"/>
            <a:ext cx="9144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400" b="1" cap="small" dirty="0" smtClean="0">
                <a:latin typeface="Times New Roman" pitchFamily="18" charset="0"/>
                <a:cs typeface="Times New Roman" pitchFamily="18" charset="0"/>
              </a:rPr>
              <a:t>2016 YILI PERSONEL SERVİS GÜZERGAH LİSTESİ</a:t>
            </a:r>
            <a:endParaRPr lang="tr-TR" sz="2400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571625"/>
            <a:ext cx="3749551" cy="47402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1. KURUÇAY MAH. GÜZERGAHI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2. SOKU MH.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3. KARACASU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4. MURAT SİTELERİ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5. AKPINAR MH. GÜZERGAHI</a:t>
            </a:r>
            <a:endParaRPr lang="tr-TR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6. GÖLYÜZÜ MH. GÜZERGAHI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7. ASMALI DURAK GÜZERGAHI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8. BAHÇELİEVLER MAH.        GÜZERGAHI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1800" b="1" cap="small" dirty="0" smtClean="0">
                <a:latin typeface="Times New Roman" pitchFamily="18" charset="0"/>
                <a:cs typeface="Times New Roman" pitchFamily="18" charset="0"/>
              </a:rPr>
              <a:t>9. SAĞLIK MÜDÜRLÜĞÜ GÜZERGAHI</a:t>
            </a:r>
            <a:endParaRPr lang="tr-TR" sz="1800" b="1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995936" y="1600349"/>
            <a:ext cx="4968552" cy="5069011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tr-TR" sz="2100" b="1" cap="small" dirty="0" err="1" smtClean="0">
                <a:latin typeface="Times New Roman" pitchFamily="18" charset="0"/>
                <a:cs typeface="Times New Roman" pitchFamily="18" charset="0"/>
              </a:rPr>
              <a:t>beşkavaklar</a:t>
            </a:r>
            <a:r>
              <a:rPr lang="tr-TR" sz="2100" b="1" cap="small" dirty="0" smtClean="0">
                <a:latin typeface="Times New Roman" pitchFamily="18" charset="0"/>
                <a:cs typeface="Times New Roman" pitchFamily="18" charset="0"/>
              </a:rPr>
              <a:t>-kültür </a:t>
            </a:r>
            <a:r>
              <a:rPr lang="tr-TR" sz="2100" b="1" cap="small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tr-TR" sz="2100" b="1" cap="small" dirty="0" smtClean="0">
                <a:latin typeface="Times New Roman" pitchFamily="18" charset="0"/>
                <a:cs typeface="Times New Roman" pitchFamily="18" charset="0"/>
              </a:rPr>
              <a:t>. güzergahı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11. BORAZANLAR MH. GÜZERGAHI - 1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12. BORAZANLAR MH. GÜZERGAHI - 2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13. İZZET BAYSAL MH. GÜZERGAHI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14. UMUT VE YAŞAMKENT MH. GÜZERGAHI - 1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15. UMUT VE YAŞAMKENT MH. GÜZERGAHI - 2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16. TOKİ KÜRKÇÜLER MEMUR-SEN GÜZERGAHI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17. SÜMER MH. GÜZERGAHI</a:t>
            </a:r>
            <a:endParaRPr lang="tr-TR" b="1" cap="small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18. KARAKÖY TOKİ 1. ETAP GÜZERGAHI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cap="small" dirty="0" smtClean="0">
                <a:latin typeface="Times New Roman" pitchFamily="18" charset="0"/>
                <a:cs typeface="Times New Roman" pitchFamily="18" charset="0"/>
              </a:rPr>
              <a:t>19. KARAKÖY TOKİ 2. ETAP GÜZERGAHI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tr-TR" sz="1600" cap="sm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6669965"/>
              </p:ext>
            </p:extLst>
          </p:nvPr>
        </p:nvGraphicFramePr>
        <p:xfrm>
          <a:off x="1659419" y="5013176"/>
          <a:ext cx="4412723" cy="1152128"/>
        </p:xfrm>
        <a:graphic>
          <a:graphicData uri="http://schemas.openxmlformats.org/drawingml/2006/table">
            <a:tbl>
              <a:tblPr/>
              <a:tblGrid>
                <a:gridCol w="276877"/>
                <a:gridCol w="653736"/>
                <a:gridCol w="824542"/>
                <a:gridCol w="730968"/>
                <a:gridCol w="709496"/>
                <a:gridCol w="617204"/>
                <a:gridCol w="599900"/>
              </a:tblGrid>
              <a:tr h="307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446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araköy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erkez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Gazi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Paşa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İlk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Öğretimokulu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Siteler Cami	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Çevreyolu-Sümer Mah.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5. AKPINAR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022404" y="476672"/>
            <a:ext cx="7104509" cy="4857784"/>
            <a:chOff x="1022404" y="476672"/>
            <a:chExt cx="7104509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22404" y="476672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Serbest Form 10"/>
            <p:cNvSpPr/>
            <p:nvPr/>
          </p:nvSpPr>
          <p:spPr>
            <a:xfrm>
              <a:off x="2917995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err="1" smtClean="0"/>
                <a:t>karaköy</a:t>
              </a:r>
              <a:r>
                <a:rPr lang="tr-TR" sz="1900" b="0" i="0" u="none" kern="1200" dirty="0" smtClean="0"/>
                <a:t> merkez durak	</a:t>
              </a:r>
              <a:endParaRPr lang="tr-TR" sz="19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758035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Gazipaşa İlköğretim okulu	</a:t>
              </a:r>
              <a:endParaRPr lang="tr-TR" sz="19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598074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Siteler camii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	</a:t>
              </a:r>
              <a:endParaRPr lang="tr-TR" sz="1900" kern="120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438114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/>
                <a:t>Çevreyolu-Sümer Mah.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kern="120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6278154" y="1934007"/>
              <a:ext cx="793208" cy="1943113"/>
            </a:xfrm>
            <a:custGeom>
              <a:avLst/>
              <a:gdLst>
                <a:gd name="connsiteX0" fmla="*/ 0 w 793208"/>
                <a:gd name="connsiteY0" fmla="*/ 132204 h 1943113"/>
                <a:gd name="connsiteX1" fmla="*/ 132204 w 793208"/>
                <a:gd name="connsiteY1" fmla="*/ 0 h 1943113"/>
                <a:gd name="connsiteX2" fmla="*/ 661004 w 793208"/>
                <a:gd name="connsiteY2" fmla="*/ 0 h 1943113"/>
                <a:gd name="connsiteX3" fmla="*/ 793208 w 793208"/>
                <a:gd name="connsiteY3" fmla="*/ 132204 h 1943113"/>
                <a:gd name="connsiteX4" fmla="*/ 793208 w 793208"/>
                <a:gd name="connsiteY4" fmla="*/ 1810909 h 1943113"/>
                <a:gd name="connsiteX5" fmla="*/ 661004 w 793208"/>
                <a:gd name="connsiteY5" fmla="*/ 1943113 h 1943113"/>
                <a:gd name="connsiteX6" fmla="*/ 132204 w 793208"/>
                <a:gd name="connsiteY6" fmla="*/ 1943113 h 1943113"/>
                <a:gd name="connsiteX7" fmla="*/ 0 w 793208"/>
                <a:gd name="connsiteY7" fmla="*/ 1810909 h 1943113"/>
                <a:gd name="connsiteX8" fmla="*/ 0 w 793208"/>
                <a:gd name="connsiteY8" fmla="*/ 13220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3208" h="1943113">
                  <a:moveTo>
                    <a:pt x="0" y="132204"/>
                  </a:moveTo>
                  <a:cubicBezTo>
                    <a:pt x="0" y="59190"/>
                    <a:pt x="59190" y="0"/>
                    <a:pt x="132204" y="0"/>
                  </a:cubicBezTo>
                  <a:lnTo>
                    <a:pt x="661004" y="0"/>
                  </a:lnTo>
                  <a:cubicBezTo>
                    <a:pt x="734018" y="0"/>
                    <a:pt x="793208" y="59190"/>
                    <a:pt x="793208" y="132204"/>
                  </a:cubicBezTo>
                  <a:lnTo>
                    <a:pt x="793208" y="1810909"/>
                  </a:lnTo>
                  <a:cubicBezTo>
                    <a:pt x="793208" y="1883923"/>
                    <a:pt x="734018" y="1943113"/>
                    <a:pt x="661004" y="1943113"/>
                  </a:cubicBezTo>
                  <a:lnTo>
                    <a:pt x="132204" y="1943113"/>
                  </a:lnTo>
                  <a:cubicBezTo>
                    <a:pt x="59190" y="1943113"/>
                    <a:pt x="0" y="1883923"/>
                    <a:pt x="0" y="1810909"/>
                  </a:cubicBezTo>
                  <a:lnTo>
                    <a:pt x="0" y="13220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111" tIns="111111" rIns="111111" bIns="111111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kern="1200" dirty="0" smtClean="0"/>
                <a:t>Kampüs</a:t>
              </a:r>
              <a:endParaRPr lang="tr-TR" sz="1900" kern="1200" dirty="0"/>
            </a:p>
          </p:txBody>
        </p:sp>
      </p:grpSp>
      <p:sp>
        <p:nvSpPr>
          <p:cNvPr id="18" name="Serbest Form 17"/>
          <p:cNvSpPr/>
          <p:nvPr/>
        </p:nvSpPr>
        <p:spPr>
          <a:xfrm>
            <a:off x="2100934" y="2276872"/>
            <a:ext cx="770229" cy="1943113"/>
          </a:xfrm>
          <a:custGeom>
            <a:avLst/>
            <a:gdLst>
              <a:gd name="connsiteX0" fmla="*/ 0 w 787080"/>
              <a:gd name="connsiteY0" fmla="*/ 131183 h 1943113"/>
              <a:gd name="connsiteX1" fmla="*/ 131183 w 787080"/>
              <a:gd name="connsiteY1" fmla="*/ 0 h 1943113"/>
              <a:gd name="connsiteX2" fmla="*/ 655897 w 787080"/>
              <a:gd name="connsiteY2" fmla="*/ 0 h 1943113"/>
              <a:gd name="connsiteX3" fmla="*/ 787080 w 787080"/>
              <a:gd name="connsiteY3" fmla="*/ 131183 h 1943113"/>
              <a:gd name="connsiteX4" fmla="*/ 787080 w 787080"/>
              <a:gd name="connsiteY4" fmla="*/ 1811930 h 1943113"/>
              <a:gd name="connsiteX5" fmla="*/ 655897 w 787080"/>
              <a:gd name="connsiteY5" fmla="*/ 1943113 h 1943113"/>
              <a:gd name="connsiteX6" fmla="*/ 131183 w 787080"/>
              <a:gd name="connsiteY6" fmla="*/ 1943113 h 1943113"/>
              <a:gd name="connsiteX7" fmla="*/ 0 w 787080"/>
              <a:gd name="connsiteY7" fmla="*/ 1811930 h 1943113"/>
              <a:gd name="connsiteX8" fmla="*/ 0 w 787080"/>
              <a:gd name="connsiteY8" fmla="*/ 131183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080" h="1943113">
                <a:moveTo>
                  <a:pt x="0" y="131183"/>
                </a:moveTo>
                <a:cubicBezTo>
                  <a:pt x="0" y="58733"/>
                  <a:pt x="58733" y="0"/>
                  <a:pt x="131183" y="0"/>
                </a:cubicBezTo>
                <a:lnTo>
                  <a:pt x="655897" y="0"/>
                </a:lnTo>
                <a:cubicBezTo>
                  <a:pt x="728347" y="0"/>
                  <a:pt x="787080" y="58733"/>
                  <a:pt x="787080" y="131183"/>
                </a:cubicBezTo>
                <a:lnTo>
                  <a:pt x="787080" y="1811930"/>
                </a:lnTo>
                <a:cubicBezTo>
                  <a:pt x="787080" y="1884380"/>
                  <a:pt x="728347" y="1943113"/>
                  <a:pt x="655897" y="1943113"/>
                </a:cubicBezTo>
                <a:lnTo>
                  <a:pt x="131183" y="1943113"/>
                </a:lnTo>
                <a:cubicBezTo>
                  <a:pt x="58733" y="1943113"/>
                  <a:pt x="0" y="1884380"/>
                  <a:pt x="0" y="1811930"/>
                </a:cubicBezTo>
                <a:lnTo>
                  <a:pt x="0" y="13118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9862" tIns="129862" rIns="129862" bIns="12986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cap="small" baseline="0" dirty="0" smtClean="0">
                <a:solidFill>
                  <a:srgbClr val="FF0000"/>
                </a:solidFill>
              </a:rPr>
              <a:t>Sabah</a:t>
            </a:r>
            <a:endParaRPr lang="tr-TR" sz="2400" b="1" kern="1200" cap="small" baseline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7347105"/>
              </p:ext>
            </p:extLst>
          </p:nvPr>
        </p:nvGraphicFramePr>
        <p:xfrm>
          <a:off x="179512" y="5157192"/>
          <a:ext cx="5510258" cy="928694"/>
        </p:xfrm>
        <a:graphic>
          <a:graphicData uri="http://schemas.openxmlformats.org/drawingml/2006/table">
            <a:tbl>
              <a:tblPr/>
              <a:tblGrid>
                <a:gridCol w="327207"/>
                <a:gridCol w="772572"/>
                <a:gridCol w="954354"/>
                <a:gridCol w="999800"/>
                <a:gridCol w="836196"/>
                <a:gridCol w="838468"/>
                <a:gridCol w="781661"/>
              </a:tblGrid>
              <a:tr h="324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45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Çevreyolu-Sümer Mah.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Siteler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Gazi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Paşa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İlk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Öğretim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araköy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erkez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5. AKPINAR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57200" y="64972"/>
            <a:ext cx="8003232" cy="5371530"/>
          </a:xfrm>
          <a:prstGeom prst="rightArrow">
            <a:avLst/>
          </a:pr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erbest Form 4"/>
          <p:cNvSpPr/>
          <p:nvPr/>
        </p:nvSpPr>
        <p:spPr>
          <a:xfrm>
            <a:off x="724609" y="2359198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cap="small" baseline="0" dirty="0" smtClean="0">
                <a:solidFill>
                  <a:srgbClr val="FF0000"/>
                </a:solidFill>
              </a:rPr>
              <a:t>akşam</a:t>
            </a:r>
            <a:endParaRPr lang="tr-TR" sz="2400" b="1" kern="1200" cap="small" baseline="0" dirty="0">
              <a:solidFill>
                <a:srgbClr val="FF0000"/>
              </a:solidFill>
            </a:endParaRPr>
          </a:p>
        </p:txBody>
      </p:sp>
      <p:sp>
        <p:nvSpPr>
          <p:cNvPr id="7" name="Serbest Form 6"/>
          <p:cNvSpPr/>
          <p:nvPr/>
        </p:nvSpPr>
        <p:spPr>
          <a:xfrm>
            <a:off x="1685528" y="2132856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0" i="0" u="none" kern="1200" dirty="0" smtClean="0"/>
              <a:t>Kampus	</a:t>
            </a:r>
            <a:endParaRPr lang="tr-TR" sz="2000" b="1" kern="1200" cap="small" baseline="0" dirty="0"/>
          </a:p>
        </p:txBody>
      </p:sp>
      <p:sp>
        <p:nvSpPr>
          <p:cNvPr id="8" name="Serbest Form 7"/>
          <p:cNvSpPr/>
          <p:nvPr/>
        </p:nvSpPr>
        <p:spPr>
          <a:xfrm>
            <a:off x="2494828" y="1988755"/>
            <a:ext cx="737268" cy="2158778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  <a:gd name="connsiteX0" fmla="*/ 0 w 843652"/>
              <a:gd name="connsiteY0" fmla="*/ 130203 h 1952307"/>
              <a:gd name="connsiteX1" fmla="*/ 121009 w 843652"/>
              <a:gd name="connsiteY1" fmla="*/ 9194 h 1952307"/>
              <a:gd name="connsiteX2" fmla="*/ 828412 w 843652"/>
              <a:gd name="connsiteY2" fmla="*/ 0 h 1952307"/>
              <a:gd name="connsiteX3" fmla="*/ 605031 w 843652"/>
              <a:gd name="connsiteY3" fmla="*/ 9194 h 1952307"/>
              <a:gd name="connsiteX4" fmla="*/ 726040 w 843652"/>
              <a:gd name="connsiteY4" fmla="*/ 130203 h 1952307"/>
              <a:gd name="connsiteX5" fmla="*/ 726040 w 843652"/>
              <a:gd name="connsiteY5" fmla="*/ 1831298 h 1952307"/>
              <a:gd name="connsiteX6" fmla="*/ 605031 w 843652"/>
              <a:gd name="connsiteY6" fmla="*/ 1952307 h 1952307"/>
              <a:gd name="connsiteX7" fmla="*/ 121009 w 843652"/>
              <a:gd name="connsiteY7" fmla="*/ 1952307 h 1952307"/>
              <a:gd name="connsiteX8" fmla="*/ 0 w 843652"/>
              <a:gd name="connsiteY8" fmla="*/ 1831298 h 1952307"/>
              <a:gd name="connsiteX9" fmla="*/ 0 w 843652"/>
              <a:gd name="connsiteY9" fmla="*/ 130203 h 19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3652" h="1952307">
                <a:moveTo>
                  <a:pt x="0" y="130203"/>
                </a:moveTo>
                <a:cubicBezTo>
                  <a:pt x="0" y="63372"/>
                  <a:pt x="54178" y="9194"/>
                  <a:pt x="121009" y="9194"/>
                </a:cubicBezTo>
                <a:cubicBezTo>
                  <a:pt x="183084" y="9300"/>
                  <a:pt x="766337" y="-106"/>
                  <a:pt x="828412" y="0"/>
                </a:cubicBezTo>
                <a:cubicBezTo>
                  <a:pt x="927678" y="-106"/>
                  <a:pt x="505765" y="9300"/>
                  <a:pt x="605031" y="9194"/>
                </a:cubicBezTo>
                <a:cubicBezTo>
                  <a:pt x="671862" y="9194"/>
                  <a:pt x="726040" y="63372"/>
                  <a:pt x="726040" y="130203"/>
                </a:cubicBezTo>
                <a:lnTo>
                  <a:pt x="726040" y="1831298"/>
                </a:lnTo>
                <a:cubicBezTo>
                  <a:pt x="726040" y="1898129"/>
                  <a:pt x="671862" y="1952307"/>
                  <a:pt x="605031" y="1952307"/>
                </a:cubicBezTo>
                <a:lnTo>
                  <a:pt x="121009" y="1952307"/>
                </a:lnTo>
                <a:cubicBezTo>
                  <a:pt x="54178" y="1952307"/>
                  <a:pt x="0" y="1898129"/>
                  <a:pt x="0" y="1831298"/>
                </a:cubicBezTo>
                <a:lnTo>
                  <a:pt x="0" y="13020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0" i="0" u="none" kern="1200" dirty="0" smtClean="0"/>
              <a:t>Çevreyolu- Sümer Mah. </a:t>
            </a:r>
            <a:endParaRPr lang="tr-TR" sz="2000" b="1" kern="1200" cap="small" baseline="0" dirty="0"/>
          </a:p>
        </p:txBody>
      </p:sp>
      <p:sp>
        <p:nvSpPr>
          <p:cNvPr id="12" name="Serbest Form 11"/>
          <p:cNvSpPr/>
          <p:nvPr/>
        </p:nvSpPr>
        <p:spPr>
          <a:xfrm>
            <a:off x="3463904" y="1833076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cap="small" baseline="0" dirty="0" smtClean="0"/>
              <a:t>Siteler Camii</a:t>
            </a:r>
            <a:endParaRPr lang="tr-TR" sz="2000" b="1" kern="1200" cap="small" baseline="0" dirty="0"/>
          </a:p>
        </p:txBody>
      </p:sp>
      <p:sp>
        <p:nvSpPr>
          <p:cNvPr id="13" name="Serbest Form 12"/>
          <p:cNvSpPr/>
          <p:nvPr/>
        </p:nvSpPr>
        <p:spPr>
          <a:xfrm>
            <a:off x="4400884" y="1676432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6882" tIns="126882" rIns="126882" bIns="12688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cap="small" baseline="0" dirty="0" smtClean="0"/>
              <a:t>Gazipaşa </a:t>
            </a:r>
            <a:r>
              <a:rPr lang="tr-TR" sz="2000" b="1" kern="1200" cap="small" baseline="0" dirty="0" err="1" smtClean="0"/>
              <a:t>iöo</a:t>
            </a:r>
            <a:endParaRPr lang="tr-TR" sz="2000" b="1" kern="1200" cap="small" baseline="0" dirty="0"/>
          </a:p>
        </p:txBody>
      </p:sp>
      <p:sp>
        <p:nvSpPr>
          <p:cNvPr id="14" name="Serbest Form 13"/>
          <p:cNvSpPr/>
          <p:nvPr/>
        </p:nvSpPr>
        <p:spPr>
          <a:xfrm>
            <a:off x="5484799" y="1515520"/>
            <a:ext cx="634488" cy="2148610"/>
          </a:xfrm>
          <a:custGeom>
            <a:avLst/>
            <a:gdLst>
              <a:gd name="connsiteX0" fmla="*/ 0 w 726040"/>
              <a:gd name="connsiteY0" fmla="*/ 121009 h 1943113"/>
              <a:gd name="connsiteX1" fmla="*/ 121009 w 726040"/>
              <a:gd name="connsiteY1" fmla="*/ 0 h 1943113"/>
              <a:gd name="connsiteX2" fmla="*/ 605031 w 726040"/>
              <a:gd name="connsiteY2" fmla="*/ 0 h 1943113"/>
              <a:gd name="connsiteX3" fmla="*/ 726040 w 726040"/>
              <a:gd name="connsiteY3" fmla="*/ 121009 h 1943113"/>
              <a:gd name="connsiteX4" fmla="*/ 726040 w 726040"/>
              <a:gd name="connsiteY4" fmla="*/ 1822104 h 1943113"/>
              <a:gd name="connsiteX5" fmla="*/ 605031 w 726040"/>
              <a:gd name="connsiteY5" fmla="*/ 1943113 h 1943113"/>
              <a:gd name="connsiteX6" fmla="*/ 121009 w 726040"/>
              <a:gd name="connsiteY6" fmla="*/ 1943113 h 1943113"/>
              <a:gd name="connsiteX7" fmla="*/ 0 w 726040"/>
              <a:gd name="connsiteY7" fmla="*/ 1822104 h 1943113"/>
              <a:gd name="connsiteX8" fmla="*/ 0 w 726040"/>
              <a:gd name="connsiteY8" fmla="*/ 121009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040" h="1943113">
                <a:moveTo>
                  <a:pt x="0" y="121009"/>
                </a:moveTo>
                <a:cubicBezTo>
                  <a:pt x="0" y="54178"/>
                  <a:pt x="54178" y="0"/>
                  <a:pt x="121009" y="0"/>
                </a:cubicBezTo>
                <a:lnTo>
                  <a:pt x="605031" y="0"/>
                </a:lnTo>
                <a:cubicBezTo>
                  <a:pt x="671862" y="0"/>
                  <a:pt x="726040" y="54178"/>
                  <a:pt x="726040" y="121009"/>
                </a:cubicBezTo>
                <a:lnTo>
                  <a:pt x="726040" y="1822104"/>
                </a:lnTo>
                <a:cubicBezTo>
                  <a:pt x="726040" y="1888935"/>
                  <a:pt x="671862" y="1943113"/>
                  <a:pt x="605031" y="1943113"/>
                </a:cubicBezTo>
                <a:lnTo>
                  <a:pt x="121009" y="1943113"/>
                </a:lnTo>
                <a:cubicBezTo>
                  <a:pt x="54178" y="1943113"/>
                  <a:pt x="0" y="1888935"/>
                  <a:pt x="0" y="1822104"/>
                </a:cubicBezTo>
                <a:lnTo>
                  <a:pt x="0" y="121009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1642" tIns="111642" rIns="111642" bIns="111642" numCol="1" spcCol="1270" anchor="ctr" anchorCtr="0">
            <a:noAutofit/>
            <a:sp3d extrusionH="28000" prstMaterial="matte"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cap="small" baseline="0" dirty="0" smtClean="0"/>
              <a:t>                         Karaköy merkez</a:t>
            </a:r>
            <a:r>
              <a:rPr lang="tr-TR" sz="2000" b="1" kern="1200" cap="small" dirty="0" smtClean="0"/>
              <a:t> durak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000" b="1" kern="1200" cap="small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9304925"/>
              </p:ext>
            </p:extLst>
          </p:nvPr>
        </p:nvGraphicFramePr>
        <p:xfrm>
          <a:off x="179512" y="5013176"/>
          <a:ext cx="7711253" cy="928694"/>
        </p:xfrm>
        <a:graphic>
          <a:graphicData uri="http://schemas.openxmlformats.org/drawingml/2006/table">
            <a:tbl>
              <a:tblPr/>
              <a:tblGrid>
                <a:gridCol w="450475"/>
                <a:gridCol w="1063621"/>
                <a:gridCol w="1313885"/>
                <a:gridCol w="1376450"/>
                <a:gridCol w="1379580"/>
                <a:gridCol w="1063621"/>
                <a:gridCol w="1063621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Gölyüzü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Camii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DSİ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dirty="0" smtClean="0"/>
                    </a:p>
                    <a:p>
                      <a:pPr lvl="0" algn="ctr"/>
                      <a:r>
                        <a:rPr lang="tr-TR" sz="1000" dirty="0" smtClean="0"/>
                        <a:t>Karadeniz Ekmek Fırını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/>
              <a:t>6</a:t>
            </a:r>
            <a:r>
              <a:rPr lang="tr-TR" sz="3600" b="1" cap="small" dirty="0" smtClean="0"/>
              <a:t>.</a:t>
            </a:r>
            <a:r>
              <a:rPr lang="tr-TR" sz="3600" cap="small" dirty="0" smtClean="0"/>
              <a:t> </a:t>
            </a:r>
            <a:r>
              <a:rPr lang="tr-TR" sz="3600" b="1" cap="small" dirty="0" err="1"/>
              <a:t>Gölyüzü</a:t>
            </a:r>
            <a:r>
              <a:rPr lang="tr-TR" sz="3600" b="1" cap="small" dirty="0"/>
              <a:t> mah. 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429157" y="714356"/>
            <a:ext cx="8357123" cy="4857784"/>
            <a:chOff x="429157" y="714356"/>
            <a:chExt cx="835712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29157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6" name="Serbest Form 5"/>
            <p:cNvSpPr/>
            <p:nvPr/>
          </p:nvSpPr>
          <p:spPr>
            <a:xfrm>
              <a:off x="1833642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Gölyüzü</a:t>
              </a:r>
              <a:r>
                <a:rPr lang="tr-TR" sz="2400" b="0" i="0" u="none" kern="1200" dirty="0" smtClean="0"/>
                <a:t> camii önü	</a:t>
              </a:r>
              <a:endParaRPr lang="tr-TR" sz="2400" kern="120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3238127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DSİ önü</a:t>
              </a:r>
              <a:endParaRPr lang="tr-TR" sz="24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4642613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Karadeniz ekmek Fırını</a:t>
              </a:r>
              <a:endParaRPr lang="tr-TR" sz="24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6047098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D 100 Karayolu	</a:t>
              </a:r>
              <a:endParaRPr lang="tr-TR" sz="24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7451583" y="2171691"/>
              <a:ext cx="1334697" cy="1943113"/>
            </a:xfrm>
            <a:custGeom>
              <a:avLst/>
              <a:gdLst>
                <a:gd name="connsiteX0" fmla="*/ 0 w 1334697"/>
                <a:gd name="connsiteY0" fmla="*/ 222454 h 1943113"/>
                <a:gd name="connsiteX1" fmla="*/ 222454 w 1334697"/>
                <a:gd name="connsiteY1" fmla="*/ 0 h 1943113"/>
                <a:gd name="connsiteX2" fmla="*/ 1112243 w 1334697"/>
                <a:gd name="connsiteY2" fmla="*/ 0 h 1943113"/>
                <a:gd name="connsiteX3" fmla="*/ 1334697 w 1334697"/>
                <a:gd name="connsiteY3" fmla="*/ 222454 h 1943113"/>
                <a:gd name="connsiteX4" fmla="*/ 1334697 w 1334697"/>
                <a:gd name="connsiteY4" fmla="*/ 1720659 h 1943113"/>
                <a:gd name="connsiteX5" fmla="*/ 1112243 w 1334697"/>
                <a:gd name="connsiteY5" fmla="*/ 1943113 h 1943113"/>
                <a:gd name="connsiteX6" fmla="*/ 222454 w 1334697"/>
                <a:gd name="connsiteY6" fmla="*/ 1943113 h 1943113"/>
                <a:gd name="connsiteX7" fmla="*/ 0 w 1334697"/>
                <a:gd name="connsiteY7" fmla="*/ 1720659 h 1943113"/>
                <a:gd name="connsiteX8" fmla="*/ 0 w 1334697"/>
                <a:gd name="connsiteY8" fmla="*/ 222454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697" h="1943113">
                  <a:moveTo>
                    <a:pt x="0" y="222454"/>
                  </a:moveTo>
                  <a:cubicBezTo>
                    <a:pt x="0" y="99596"/>
                    <a:pt x="99596" y="0"/>
                    <a:pt x="222454" y="0"/>
                  </a:cubicBezTo>
                  <a:lnTo>
                    <a:pt x="1112243" y="0"/>
                  </a:lnTo>
                  <a:cubicBezTo>
                    <a:pt x="1235101" y="0"/>
                    <a:pt x="1334697" y="99596"/>
                    <a:pt x="1334697" y="222454"/>
                  </a:cubicBezTo>
                  <a:lnTo>
                    <a:pt x="1334697" y="1720659"/>
                  </a:lnTo>
                  <a:cubicBezTo>
                    <a:pt x="1334697" y="1843517"/>
                    <a:pt x="1235101" y="1943113"/>
                    <a:pt x="1112243" y="1943113"/>
                  </a:cubicBezTo>
                  <a:lnTo>
                    <a:pt x="222454" y="1943113"/>
                  </a:lnTo>
                  <a:cubicBezTo>
                    <a:pt x="99596" y="1943113"/>
                    <a:pt x="0" y="1843517"/>
                    <a:pt x="0" y="1720659"/>
                  </a:cubicBezTo>
                  <a:lnTo>
                    <a:pt x="0" y="222454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6595" tIns="156595" rIns="156595" bIns="156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smtClean="0"/>
                <a:t>Kampus</a:t>
              </a:r>
              <a:endParaRPr lang="tr-TR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7735743"/>
              </p:ext>
            </p:extLst>
          </p:nvPr>
        </p:nvGraphicFramePr>
        <p:xfrm>
          <a:off x="179512" y="5013176"/>
          <a:ext cx="7280132" cy="928694"/>
        </p:xfrm>
        <a:graphic>
          <a:graphicData uri="http://schemas.openxmlformats.org/drawingml/2006/table">
            <a:tbl>
              <a:tblPr/>
              <a:tblGrid>
                <a:gridCol w="445344"/>
                <a:gridCol w="1051506"/>
                <a:gridCol w="1298919"/>
                <a:gridCol w="1138100"/>
                <a:gridCol w="1141194"/>
                <a:gridCol w="1141194"/>
                <a:gridCol w="1063875"/>
              </a:tblGrid>
              <a:tr h="319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7374" marR="7374" marT="73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9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b="1" i="0" cap="small" baseline="0" dirty="0" smtClean="0"/>
                    </a:p>
                    <a:p>
                      <a:pPr lvl="0" algn="ctr"/>
                      <a:r>
                        <a:rPr lang="tr-TR" sz="1000" b="1" i="0" cap="small" baseline="0" dirty="0" smtClean="0"/>
                        <a:t>Karadeniz Ekmek Fırını önü</a:t>
                      </a:r>
                      <a:endParaRPr lang="tr-TR" sz="1000" b="1" i="0" cap="small" baseline="0" dirty="0"/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b="1" i="0" cap="small" baseline="0" dirty="0" smtClean="0"/>
                    </a:p>
                    <a:p>
                      <a:pPr lvl="0" algn="ctr"/>
                      <a:r>
                        <a:rPr lang="tr-TR" sz="1000" b="1" i="0" cap="small" baseline="0" dirty="0" smtClean="0"/>
                        <a:t>Kapalı spor salonu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tr-TR" sz="1000" b="1" i="0" cap="small" baseline="0" dirty="0" smtClean="0"/>
                    </a:p>
                    <a:p>
                      <a:pPr lvl="0" algn="ctr"/>
                      <a:r>
                        <a:rPr lang="tr-TR" sz="1000" b="1" i="0" u="none" dirty="0" err="1" smtClean="0"/>
                        <a:t>Gölyüzü</a:t>
                      </a:r>
                      <a:r>
                        <a:rPr lang="tr-TR" sz="1000" b="1" i="0" u="none" dirty="0" smtClean="0"/>
                        <a:t> Kavşağı	</a:t>
                      </a:r>
                      <a:endParaRPr lang="tr-TR" sz="1000" b="1" i="0" cap="small" baseline="0" dirty="0" smtClean="0"/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Gölyüzü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Camii Önü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/>
              <a:t>6</a:t>
            </a:r>
            <a:r>
              <a:rPr lang="tr-TR" sz="3600" b="1" cap="small" dirty="0" smtClean="0"/>
              <a:t>.</a:t>
            </a:r>
            <a:r>
              <a:rPr lang="tr-TR" sz="3600" cap="small" dirty="0" smtClean="0"/>
              <a:t> </a:t>
            </a:r>
            <a:r>
              <a:rPr lang="tr-TR" sz="3600" b="1" cap="small" dirty="0" err="1" smtClean="0"/>
              <a:t>Gölyüzü</a:t>
            </a:r>
            <a:r>
              <a:rPr lang="tr-TR" sz="3600" b="1" cap="small" dirty="0" smtClean="0"/>
              <a:t> mah. 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428698" y="714356"/>
            <a:ext cx="8358041" cy="4857784"/>
            <a:chOff x="428698" y="714356"/>
            <a:chExt cx="8358041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928648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28698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855680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Kampus	</a:t>
              </a:r>
              <a:endParaRPr lang="tr-TR" sz="2400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3282663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/>
                <a:t>Karadeniz ekmek fırını önü</a:t>
              </a:r>
              <a:endParaRPr lang="tr-TR" sz="24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4709646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/>
                <a:t>Kapalı spor salonu</a:t>
              </a:r>
              <a:endParaRPr lang="tr-TR" sz="24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6136629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Gölyüzü</a:t>
              </a:r>
              <a:r>
                <a:rPr lang="tr-TR" sz="2400" b="0" i="0" u="none" kern="1200" dirty="0" smtClean="0"/>
                <a:t> kavşağı	</a:t>
              </a:r>
              <a:endParaRPr lang="tr-TR" sz="24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7563611" y="2171691"/>
              <a:ext cx="1223128" cy="1943113"/>
            </a:xfrm>
            <a:custGeom>
              <a:avLst/>
              <a:gdLst>
                <a:gd name="connsiteX0" fmla="*/ 0 w 1223128"/>
                <a:gd name="connsiteY0" fmla="*/ 203859 h 1943113"/>
                <a:gd name="connsiteX1" fmla="*/ 203859 w 1223128"/>
                <a:gd name="connsiteY1" fmla="*/ 0 h 1943113"/>
                <a:gd name="connsiteX2" fmla="*/ 1019269 w 1223128"/>
                <a:gd name="connsiteY2" fmla="*/ 0 h 1943113"/>
                <a:gd name="connsiteX3" fmla="*/ 1223128 w 1223128"/>
                <a:gd name="connsiteY3" fmla="*/ 203859 h 1943113"/>
                <a:gd name="connsiteX4" fmla="*/ 1223128 w 1223128"/>
                <a:gd name="connsiteY4" fmla="*/ 1739254 h 1943113"/>
                <a:gd name="connsiteX5" fmla="*/ 1019269 w 1223128"/>
                <a:gd name="connsiteY5" fmla="*/ 1943113 h 1943113"/>
                <a:gd name="connsiteX6" fmla="*/ 203859 w 1223128"/>
                <a:gd name="connsiteY6" fmla="*/ 1943113 h 1943113"/>
                <a:gd name="connsiteX7" fmla="*/ 0 w 1223128"/>
                <a:gd name="connsiteY7" fmla="*/ 1739254 h 1943113"/>
                <a:gd name="connsiteX8" fmla="*/ 0 w 1223128"/>
                <a:gd name="connsiteY8" fmla="*/ 20385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3128" h="1943113">
                  <a:moveTo>
                    <a:pt x="0" y="203859"/>
                  </a:moveTo>
                  <a:cubicBezTo>
                    <a:pt x="0" y="91271"/>
                    <a:pt x="91271" y="0"/>
                    <a:pt x="203859" y="0"/>
                  </a:cubicBezTo>
                  <a:lnTo>
                    <a:pt x="1019269" y="0"/>
                  </a:lnTo>
                  <a:cubicBezTo>
                    <a:pt x="1131857" y="0"/>
                    <a:pt x="1223128" y="91271"/>
                    <a:pt x="1223128" y="203859"/>
                  </a:cubicBezTo>
                  <a:lnTo>
                    <a:pt x="1223128" y="1739254"/>
                  </a:lnTo>
                  <a:cubicBezTo>
                    <a:pt x="1223128" y="1851842"/>
                    <a:pt x="1131857" y="1943113"/>
                    <a:pt x="1019269" y="1943113"/>
                  </a:cubicBezTo>
                  <a:lnTo>
                    <a:pt x="203859" y="1943113"/>
                  </a:lnTo>
                  <a:cubicBezTo>
                    <a:pt x="91271" y="1943113"/>
                    <a:pt x="0" y="1851842"/>
                    <a:pt x="0" y="1739254"/>
                  </a:cubicBezTo>
                  <a:lnTo>
                    <a:pt x="0" y="20385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51148" tIns="151148" rIns="151148" bIns="151148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Gölyüzü</a:t>
              </a:r>
              <a:r>
                <a:rPr lang="tr-TR" sz="2400" b="0" i="0" u="none" kern="1200" dirty="0" smtClean="0"/>
                <a:t> camii önü</a:t>
              </a:r>
              <a:endParaRPr lang="tr-TR" sz="2400" b="1" kern="1200" cap="small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884138"/>
              </p:ext>
            </p:extLst>
          </p:nvPr>
        </p:nvGraphicFramePr>
        <p:xfrm>
          <a:off x="971600" y="5445224"/>
          <a:ext cx="5904656" cy="928694"/>
        </p:xfrm>
        <a:graphic>
          <a:graphicData uri="http://schemas.openxmlformats.org/drawingml/2006/table">
            <a:tbl>
              <a:tblPr/>
              <a:tblGrid>
                <a:gridCol w="231877"/>
                <a:gridCol w="407142"/>
                <a:gridCol w="801141"/>
                <a:gridCol w="792088"/>
                <a:gridCol w="648072"/>
                <a:gridCol w="864096"/>
                <a:gridCol w="792088"/>
                <a:gridCol w="720080"/>
                <a:gridCol w="648072"/>
              </a:tblGrid>
              <a:tr h="2596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69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Balıkçı Çakır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Askerlik Şubesi Alt Yolu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Mehmet Akif Bulvarı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Çamkent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Hastanesi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Çizmeci Alt Geçit Yan 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Kampüs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7. ASMALI DURAK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2548377250"/>
              </p:ext>
            </p:extLst>
          </p:nvPr>
        </p:nvGraphicFramePr>
        <p:xfrm>
          <a:off x="611560" y="620688"/>
          <a:ext cx="817528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9175184"/>
              </p:ext>
            </p:extLst>
          </p:nvPr>
        </p:nvGraphicFramePr>
        <p:xfrm>
          <a:off x="755576" y="5517232"/>
          <a:ext cx="6534587" cy="949621"/>
        </p:xfrm>
        <a:graphic>
          <a:graphicData uri="http://schemas.openxmlformats.org/drawingml/2006/table">
            <a:tbl>
              <a:tblPr/>
              <a:tblGrid>
                <a:gridCol w="248792"/>
                <a:gridCol w="587425"/>
                <a:gridCol w="501045"/>
                <a:gridCol w="738221"/>
                <a:gridCol w="937314"/>
                <a:gridCol w="736461"/>
                <a:gridCol w="870364"/>
                <a:gridCol w="1071216"/>
                <a:gridCol w="843749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Çamkent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Hastanesi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Belediye Durağı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Mehmet Akif Bulvarı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/>
                        <a:t>Borazanlar Mah.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İş Bankası Önü 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Endüstri Meslek Lisesi Belediye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Balıkçı Çakır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7. ASMALI DURAK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4132772835"/>
              </p:ext>
            </p:extLst>
          </p:nvPr>
        </p:nvGraphicFramePr>
        <p:xfrm>
          <a:off x="457200" y="692696"/>
          <a:ext cx="8152566" cy="464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9292426"/>
              </p:ext>
            </p:extLst>
          </p:nvPr>
        </p:nvGraphicFramePr>
        <p:xfrm>
          <a:off x="142844" y="5643578"/>
          <a:ext cx="7957550" cy="928694"/>
        </p:xfrm>
        <a:graphic>
          <a:graphicData uri="http://schemas.openxmlformats.org/drawingml/2006/table">
            <a:tbl>
              <a:tblPr/>
              <a:tblGrid>
                <a:gridCol w="424120"/>
                <a:gridCol w="713159"/>
                <a:gridCol w="1167434"/>
                <a:gridCol w="1167434"/>
                <a:gridCol w="1228877"/>
                <a:gridCol w="1044546"/>
                <a:gridCol w="1167434"/>
                <a:gridCol w="1044546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Durak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6.</a:t>
                      </a:r>
                      <a:endParaRPr lang="tr-TR" sz="1000" b="1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Kadın Doğum Hastanesi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Bahçelievler karakolu önü</a:t>
                      </a:r>
                    </a:p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Mahzen Market</a:t>
                      </a:r>
                    </a:p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Cici Taksi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8. BAHÇELİEVLER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3190406107"/>
              </p:ext>
            </p:extLst>
          </p:nvPr>
        </p:nvGraphicFramePr>
        <p:xfrm>
          <a:off x="827584" y="1268760"/>
          <a:ext cx="792619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81325"/>
              </p:ext>
            </p:extLst>
          </p:nvPr>
        </p:nvGraphicFramePr>
        <p:xfrm>
          <a:off x="142844" y="5643578"/>
          <a:ext cx="8715435" cy="928694"/>
        </p:xfrm>
        <a:graphic>
          <a:graphicData uri="http://schemas.openxmlformats.org/drawingml/2006/table">
            <a:tbl>
              <a:tblPr/>
              <a:tblGrid>
                <a:gridCol w="453797"/>
                <a:gridCol w="1071463"/>
                <a:gridCol w="969338"/>
                <a:gridCol w="1136514"/>
                <a:gridCol w="947095"/>
                <a:gridCol w="1219101"/>
                <a:gridCol w="1296144"/>
                <a:gridCol w="1621983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81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mahzen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Kadın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Doğum </a:t>
                      </a:r>
                      <a:b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hastanesi alt durak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Cumhuriyet Parkı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Karaköy Merkez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Durağı</a:t>
                      </a:r>
                      <a:endParaRPr lang="tr-TR" sz="1000" b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8. BAHÇELİEVLER MAH.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9153445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890585"/>
              </p:ext>
            </p:extLst>
          </p:nvPr>
        </p:nvGraphicFramePr>
        <p:xfrm>
          <a:off x="457200" y="5157192"/>
          <a:ext cx="6491064" cy="936104"/>
        </p:xfrm>
        <a:graphic>
          <a:graphicData uri="http://schemas.openxmlformats.org/drawingml/2006/table">
            <a:tbl>
              <a:tblPr/>
              <a:tblGrid>
                <a:gridCol w="324547"/>
                <a:gridCol w="766291"/>
                <a:gridCol w="946595"/>
                <a:gridCol w="997247"/>
                <a:gridCol w="925760"/>
                <a:gridCol w="864096"/>
                <a:gridCol w="792088"/>
                <a:gridCol w="874440"/>
              </a:tblGrid>
              <a:tr h="33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56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Sağlık Müdürlüğü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İmam Hatip Lisesi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Gül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Batıkent Sitesi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9. SAĞLIK MÜDÜRLÜĞÜ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636850607"/>
              </p:ext>
            </p:extLst>
          </p:nvPr>
        </p:nvGraphicFramePr>
        <p:xfrm>
          <a:off x="467544" y="116632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4686223"/>
              </p:ext>
            </p:extLst>
          </p:nvPr>
        </p:nvGraphicFramePr>
        <p:xfrm>
          <a:off x="179512" y="5157192"/>
          <a:ext cx="6480720" cy="928694"/>
        </p:xfrm>
        <a:graphic>
          <a:graphicData uri="http://schemas.openxmlformats.org/drawingml/2006/table">
            <a:tbl>
              <a:tblPr/>
              <a:tblGrid>
                <a:gridCol w="327207"/>
                <a:gridCol w="772572"/>
                <a:gridCol w="954354"/>
                <a:gridCol w="999799"/>
                <a:gridCol w="838469"/>
                <a:gridCol w="932135"/>
                <a:gridCol w="1008112"/>
                <a:gridCol w="648072"/>
              </a:tblGrid>
              <a:tr h="2516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770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Batıkent Sitesi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Gül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İmam Hatip Lisesi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Sağlık Müdürlüğü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9. SAĞLIK MÜDÜRLÜĞÜ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3606349137"/>
              </p:ext>
            </p:extLst>
          </p:nvPr>
        </p:nvGraphicFramePr>
        <p:xfrm>
          <a:off x="467544" y="208188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78410"/>
              </p:ext>
            </p:extLst>
          </p:nvPr>
        </p:nvGraphicFramePr>
        <p:xfrm>
          <a:off x="251520" y="5085184"/>
          <a:ext cx="7192290" cy="928694"/>
        </p:xfrm>
        <a:graphic>
          <a:graphicData uri="http://schemas.openxmlformats.org/drawingml/2006/table">
            <a:tbl>
              <a:tblPr/>
              <a:tblGrid>
                <a:gridCol w="295996"/>
                <a:gridCol w="698879"/>
                <a:gridCol w="863321"/>
                <a:gridCol w="904433"/>
                <a:gridCol w="906487"/>
                <a:gridCol w="756434"/>
                <a:gridCol w="758489"/>
                <a:gridCol w="707102"/>
                <a:gridCol w="659824"/>
                <a:gridCol w="641325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dirty="0" smtClean="0"/>
                        <a:t>8.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Beşyüzevler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Çıkınlar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Mezarlığı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tobüs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Havuzbaşı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tobüs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alcı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Hİsar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antar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imar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İzzet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Baysal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Teknik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Lisesi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1. KURUÇAY MAH.GÜZERGAHI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042121" y="714356"/>
            <a:ext cx="7562328" cy="4857784"/>
            <a:chOff x="1055464" y="714356"/>
            <a:chExt cx="7727781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erbest Form 7"/>
            <p:cNvSpPr/>
            <p:nvPr/>
          </p:nvSpPr>
          <p:spPr>
            <a:xfrm>
              <a:off x="211307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err="1" smtClean="0"/>
                <a:t>Beşyüzevler</a:t>
              </a:r>
              <a:r>
                <a:rPr lang="tr-TR" sz="2000" b="0" i="0" u="none" kern="1200" dirty="0" smtClean="0"/>
                <a:t> Karşısı</a:t>
              </a:r>
              <a:endParaRPr lang="tr-TR" sz="20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953516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0" i="0" u="none" kern="1200" dirty="0" smtClean="0"/>
                <a:t>Çıkınlar mezarlığı otobüs durağı</a:t>
              </a:r>
              <a:endParaRPr lang="tr-TR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793958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err="1" smtClean="0"/>
                <a:t>Havuzbaşı</a:t>
              </a:r>
              <a:r>
                <a:rPr lang="tr-TR" sz="1600" b="0" i="0" u="none" kern="1200" dirty="0" smtClean="0"/>
                <a:t> belediye otobüs durağı	</a:t>
              </a:r>
              <a:endParaRPr lang="tr-TR" sz="16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634399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Balcı Cami	</a:t>
              </a:r>
              <a:endParaRPr lang="tr-TR" sz="2000" kern="120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474841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dirty="0" err="1" smtClean="0"/>
                <a:t>H</a:t>
              </a:r>
              <a:r>
                <a:rPr lang="tr-TR" sz="2000" b="0" i="0" u="none" kern="1200" dirty="0" err="1" smtClean="0"/>
                <a:t>isarkantar</a:t>
              </a:r>
              <a:r>
                <a:rPr lang="tr-TR" sz="2000" b="0" i="0" u="none" kern="1200" dirty="0" smtClean="0"/>
                <a:t>	</a:t>
              </a:r>
              <a:endParaRPr lang="tr-TR" sz="2000" kern="120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6315282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mimar İzzet baysal Teknik lisesi önü	</a:t>
              </a:r>
              <a:endParaRPr lang="tr-TR" sz="1700" kern="120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7155723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D 100 Karayolu	</a:t>
              </a:r>
              <a:endParaRPr lang="tr-TR" sz="2000" kern="1200" dirty="0"/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799616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Kampus</a:t>
              </a:r>
              <a:endParaRPr lang="tr-TR" sz="2000" kern="1200" dirty="0"/>
            </a:p>
          </p:txBody>
        </p:sp>
      </p:grpSp>
      <p:sp>
        <p:nvSpPr>
          <p:cNvPr id="18" name="Serbest Form 17"/>
          <p:cNvSpPr/>
          <p:nvPr/>
        </p:nvSpPr>
        <p:spPr>
          <a:xfrm>
            <a:off x="1112666" y="2750737"/>
            <a:ext cx="770229" cy="1943113"/>
          </a:xfrm>
          <a:custGeom>
            <a:avLst/>
            <a:gdLst>
              <a:gd name="connsiteX0" fmla="*/ 0 w 787080"/>
              <a:gd name="connsiteY0" fmla="*/ 131183 h 1943113"/>
              <a:gd name="connsiteX1" fmla="*/ 131183 w 787080"/>
              <a:gd name="connsiteY1" fmla="*/ 0 h 1943113"/>
              <a:gd name="connsiteX2" fmla="*/ 655897 w 787080"/>
              <a:gd name="connsiteY2" fmla="*/ 0 h 1943113"/>
              <a:gd name="connsiteX3" fmla="*/ 787080 w 787080"/>
              <a:gd name="connsiteY3" fmla="*/ 131183 h 1943113"/>
              <a:gd name="connsiteX4" fmla="*/ 787080 w 787080"/>
              <a:gd name="connsiteY4" fmla="*/ 1811930 h 1943113"/>
              <a:gd name="connsiteX5" fmla="*/ 655897 w 787080"/>
              <a:gd name="connsiteY5" fmla="*/ 1943113 h 1943113"/>
              <a:gd name="connsiteX6" fmla="*/ 131183 w 787080"/>
              <a:gd name="connsiteY6" fmla="*/ 1943113 h 1943113"/>
              <a:gd name="connsiteX7" fmla="*/ 0 w 787080"/>
              <a:gd name="connsiteY7" fmla="*/ 1811930 h 1943113"/>
              <a:gd name="connsiteX8" fmla="*/ 0 w 787080"/>
              <a:gd name="connsiteY8" fmla="*/ 131183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080" h="1943113">
                <a:moveTo>
                  <a:pt x="0" y="131183"/>
                </a:moveTo>
                <a:cubicBezTo>
                  <a:pt x="0" y="58733"/>
                  <a:pt x="58733" y="0"/>
                  <a:pt x="131183" y="0"/>
                </a:cubicBezTo>
                <a:lnTo>
                  <a:pt x="655897" y="0"/>
                </a:lnTo>
                <a:cubicBezTo>
                  <a:pt x="728347" y="0"/>
                  <a:pt x="787080" y="58733"/>
                  <a:pt x="787080" y="131183"/>
                </a:cubicBezTo>
                <a:lnTo>
                  <a:pt x="787080" y="1811930"/>
                </a:lnTo>
                <a:cubicBezTo>
                  <a:pt x="787080" y="1884380"/>
                  <a:pt x="728347" y="1943113"/>
                  <a:pt x="655897" y="1943113"/>
                </a:cubicBezTo>
                <a:lnTo>
                  <a:pt x="131183" y="1943113"/>
                </a:lnTo>
                <a:cubicBezTo>
                  <a:pt x="58733" y="1943113"/>
                  <a:pt x="0" y="1884380"/>
                  <a:pt x="0" y="1811930"/>
                </a:cubicBezTo>
                <a:lnTo>
                  <a:pt x="0" y="13118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9862" tIns="129862" rIns="129862" bIns="129862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cap="small" baseline="0" dirty="0" smtClean="0">
                <a:solidFill>
                  <a:srgbClr val="FF0000"/>
                </a:solidFill>
              </a:rPr>
              <a:t>Sabah</a:t>
            </a:r>
            <a:endParaRPr lang="tr-TR" sz="2400" b="1" kern="1200" cap="small" baseline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035861"/>
              </p:ext>
            </p:extLst>
          </p:nvPr>
        </p:nvGraphicFramePr>
        <p:xfrm>
          <a:off x="1319618" y="5157192"/>
          <a:ext cx="5124590" cy="784678"/>
        </p:xfrm>
        <a:graphic>
          <a:graphicData uri="http://schemas.openxmlformats.org/drawingml/2006/table">
            <a:tbl>
              <a:tblPr/>
              <a:tblGrid>
                <a:gridCol w="251719"/>
                <a:gridCol w="696407"/>
                <a:gridCol w="720080"/>
                <a:gridCol w="720080"/>
                <a:gridCol w="576064"/>
                <a:gridCol w="720080"/>
                <a:gridCol w="576064"/>
                <a:gridCol w="864096"/>
              </a:tblGrid>
              <a:tr h="269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sabah</a:t>
                      </a: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156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İsim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BMYO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Arkası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i="0" u="none" dirty="0" smtClean="0">
                          <a:effectLst/>
                        </a:rPr>
                        <a:t>Ilgım Özel Okulu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Işıklar Köşem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Gıda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dirty="0" smtClean="0">
                          <a:effectLst/>
                        </a:rPr>
                        <a:t>Kurtuluş Sitesi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D100 Karayolu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Kampüs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417844" y="-1524885"/>
            <a:ext cx="3581403" cy="3162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>10. BEŞKAVAKLAR-KÜLTÜR </a:t>
            </a:r>
            <a:r>
              <a:rPr lang="tr-TR" sz="2800" b="1" cap="small" dirty="0" err="1" smtClean="0">
                <a:latin typeface="Times New Roman" pitchFamily="18" charset="0"/>
                <a:cs typeface="Times New Roman" pitchFamily="18" charset="0"/>
              </a:rPr>
              <a:t>MAH.</a:t>
            </a:r>
            <a:r>
              <a:rPr lang="tr-TR" sz="3600" b="1" cap="small" dirty="0" err="1" smtClean="0">
                <a:latin typeface="Times New Roman" pitchFamily="18" charset="0"/>
                <a:cs typeface="Times New Roman" pitchFamily="18" charset="0"/>
              </a:rPr>
              <a:t>güzergah</a:t>
            </a:r>
            <a:r>
              <a:rPr lang="tr-TR" sz="2800" b="1" cap="small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323350" y="714356"/>
            <a:ext cx="7729031" cy="4857784"/>
            <a:chOff x="430942" y="714356"/>
            <a:chExt cx="7729031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0942" y="2171691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34822" tIns="134822" rIns="134822" bIns="13482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5096490" y="2171691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5772" tIns="115772" rIns="115772" bIns="115772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Kurtuluş Sitesi	</a:t>
              </a:r>
              <a:endParaRPr lang="tr-TR" sz="19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6029600" y="2171691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5772" tIns="115772" rIns="115772" bIns="115772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D 100 Karayolu</a:t>
              </a: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7011160" y="2132848"/>
              <a:ext cx="888675" cy="1943113"/>
            </a:xfrm>
            <a:custGeom>
              <a:avLst/>
              <a:gdLst>
                <a:gd name="connsiteX0" fmla="*/ 0 w 888675"/>
                <a:gd name="connsiteY0" fmla="*/ 148115 h 1943113"/>
                <a:gd name="connsiteX1" fmla="*/ 148115 w 888675"/>
                <a:gd name="connsiteY1" fmla="*/ 0 h 1943113"/>
                <a:gd name="connsiteX2" fmla="*/ 740560 w 888675"/>
                <a:gd name="connsiteY2" fmla="*/ 0 h 1943113"/>
                <a:gd name="connsiteX3" fmla="*/ 888675 w 888675"/>
                <a:gd name="connsiteY3" fmla="*/ 148115 h 1943113"/>
                <a:gd name="connsiteX4" fmla="*/ 888675 w 888675"/>
                <a:gd name="connsiteY4" fmla="*/ 1794998 h 1943113"/>
                <a:gd name="connsiteX5" fmla="*/ 740560 w 888675"/>
                <a:gd name="connsiteY5" fmla="*/ 1943113 h 1943113"/>
                <a:gd name="connsiteX6" fmla="*/ 148115 w 888675"/>
                <a:gd name="connsiteY6" fmla="*/ 1943113 h 1943113"/>
                <a:gd name="connsiteX7" fmla="*/ 0 w 888675"/>
                <a:gd name="connsiteY7" fmla="*/ 1794998 h 1943113"/>
                <a:gd name="connsiteX8" fmla="*/ 0 w 888675"/>
                <a:gd name="connsiteY8" fmla="*/ 148115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75" h="1943113">
                  <a:moveTo>
                    <a:pt x="0" y="148115"/>
                  </a:moveTo>
                  <a:cubicBezTo>
                    <a:pt x="0" y="66313"/>
                    <a:pt x="66313" y="0"/>
                    <a:pt x="148115" y="0"/>
                  </a:cubicBezTo>
                  <a:lnTo>
                    <a:pt x="740560" y="0"/>
                  </a:lnTo>
                  <a:cubicBezTo>
                    <a:pt x="822362" y="0"/>
                    <a:pt x="888675" y="66313"/>
                    <a:pt x="888675" y="148115"/>
                  </a:cubicBezTo>
                  <a:lnTo>
                    <a:pt x="888675" y="1794998"/>
                  </a:lnTo>
                  <a:cubicBezTo>
                    <a:pt x="888675" y="1876800"/>
                    <a:pt x="822362" y="1943113"/>
                    <a:pt x="740560" y="1943113"/>
                  </a:cubicBezTo>
                  <a:lnTo>
                    <a:pt x="148115" y="1943113"/>
                  </a:lnTo>
                  <a:cubicBezTo>
                    <a:pt x="66313" y="1943113"/>
                    <a:pt x="0" y="1876800"/>
                    <a:pt x="0" y="1794998"/>
                  </a:cubicBezTo>
                  <a:lnTo>
                    <a:pt x="0" y="148115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5772" tIns="115772" rIns="115772" bIns="115772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0" i="0" u="none" kern="1200" dirty="0" smtClean="0"/>
                <a:t>Kampüs	</a:t>
              </a:r>
              <a:endParaRPr lang="tr-TR" sz="1900" b="1" kern="1200" cap="small" baseline="0" dirty="0"/>
            </a:p>
          </p:txBody>
        </p:sp>
      </p:grpSp>
      <p:sp>
        <p:nvSpPr>
          <p:cNvPr id="18" name="Serbest Form 17"/>
          <p:cNvSpPr/>
          <p:nvPr/>
        </p:nvSpPr>
        <p:spPr>
          <a:xfrm>
            <a:off x="1691679" y="2564904"/>
            <a:ext cx="888675" cy="1943113"/>
          </a:xfrm>
          <a:custGeom>
            <a:avLst/>
            <a:gdLst>
              <a:gd name="connsiteX0" fmla="*/ 0 w 888675"/>
              <a:gd name="connsiteY0" fmla="*/ 148115 h 1943113"/>
              <a:gd name="connsiteX1" fmla="*/ 148115 w 888675"/>
              <a:gd name="connsiteY1" fmla="*/ 0 h 1943113"/>
              <a:gd name="connsiteX2" fmla="*/ 740560 w 888675"/>
              <a:gd name="connsiteY2" fmla="*/ 0 h 1943113"/>
              <a:gd name="connsiteX3" fmla="*/ 888675 w 888675"/>
              <a:gd name="connsiteY3" fmla="*/ 148115 h 1943113"/>
              <a:gd name="connsiteX4" fmla="*/ 888675 w 888675"/>
              <a:gd name="connsiteY4" fmla="*/ 1794998 h 1943113"/>
              <a:gd name="connsiteX5" fmla="*/ 740560 w 888675"/>
              <a:gd name="connsiteY5" fmla="*/ 1943113 h 1943113"/>
              <a:gd name="connsiteX6" fmla="*/ 148115 w 888675"/>
              <a:gd name="connsiteY6" fmla="*/ 1943113 h 1943113"/>
              <a:gd name="connsiteX7" fmla="*/ 0 w 888675"/>
              <a:gd name="connsiteY7" fmla="*/ 1794998 h 1943113"/>
              <a:gd name="connsiteX8" fmla="*/ 0 w 888675"/>
              <a:gd name="connsiteY8" fmla="*/ 148115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675" h="1943113">
                <a:moveTo>
                  <a:pt x="0" y="148115"/>
                </a:moveTo>
                <a:cubicBezTo>
                  <a:pt x="0" y="66313"/>
                  <a:pt x="66313" y="0"/>
                  <a:pt x="148115" y="0"/>
                </a:cubicBezTo>
                <a:lnTo>
                  <a:pt x="740560" y="0"/>
                </a:lnTo>
                <a:cubicBezTo>
                  <a:pt x="822362" y="0"/>
                  <a:pt x="888675" y="66313"/>
                  <a:pt x="888675" y="148115"/>
                </a:cubicBezTo>
                <a:lnTo>
                  <a:pt x="888675" y="1794998"/>
                </a:lnTo>
                <a:cubicBezTo>
                  <a:pt x="888675" y="1876800"/>
                  <a:pt x="822362" y="1943113"/>
                  <a:pt x="740560" y="1943113"/>
                </a:cubicBezTo>
                <a:lnTo>
                  <a:pt x="148115" y="1943113"/>
                </a:lnTo>
                <a:cubicBezTo>
                  <a:pt x="66313" y="1943113"/>
                  <a:pt x="0" y="1876800"/>
                  <a:pt x="0" y="1794998"/>
                </a:cubicBezTo>
                <a:lnTo>
                  <a:pt x="0" y="148115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5772" tIns="115772" rIns="115772" bIns="115772" numCol="1" spcCol="1270" anchor="ctr" anchorCtr="0">
            <a:noAutofit/>
            <a:sp3d extrusionH="28000" prstMaterial="matte"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900" b="0" i="0" u="none" kern="1200" dirty="0" smtClean="0"/>
              <a:t>BMYO Arkası</a:t>
            </a:r>
            <a:endParaRPr lang="tr-TR" sz="1900" b="1" kern="1200" cap="small" baseline="0" dirty="0"/>
          </a:p>
        </p:txBody>
      </p:sp>
      <p:sp>
        <p:nvSpPr>
          <p:cNvPr id="26" name="Serbest Form 25"/>
          <p:cNvSpPr/>
          <p:nvPr/>
        </p:nvSpPr>
        <p:spPr>
          <a:xfrm>
            <a:off x="2771800" y="2444781"/>
            <a:ext cx="888675" cy="1943113"/>
          </a:xfrm>
          <a:custGeom>
            <a:avLst/>
            <a:gdLst>
              <a:gd name="connsiteX0" fmla="*/ 0 w 888675"/>
              <a:gd name="connsiteY0" fmla="*/ 148115 h 1943113"/>
              <a:gd name="connsiteX1" fmla="*/ 148115 w 888675"/>
              <a:gd name="connsiteY1" fmla="*/ 0 h 1943113"/>
              <a:gd name="connsiteX2" fmla="*/ 740560 w 888675"/>
              <a:gd name="connsiteY2" fmla="*/ 0 h 1943113"/>
              <a:gd name="connsiteX3" fmla="*/ 888675 w 888675"/>
              <a:gd name="connsiteY3" fmla="*/ 148115 h 1943113"/>
              <a:gd name="connsiteX4" fmla="*/ 888675 w 888675"/>
              <a:gd name="connsiteY4" fmla="*/ 1794998 h 1943113"/>
              <a:gd name="connsiteX5" fmla="*/ 740560 w 888675"/>
              <a:gd name="connsiteY5" fmla="*/ 1943113 h 1943113"/>
              <a:gd name="connsiteX6" fmla="*/ 148115 w 888675"/>
              <a:gd name="connsiteY6" fmla="*/ 1943113 h 1943113"/>
              <a:gd name="connsiteX7" fmla="*/ 0 w 888675"/>
              <a:gd name="connsiteY7" fmla="*/ 1794998 h 1943113"/>
              <a:gd name="connsiteX8" fmla="*/ 0 w 888675"/>
              <a:gd name="connsiteY8" fmla="*/ 148115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675" h="1943113">
                <a:moveTo>
                  <a:pt x="0" y="148115"/>
                </a:moveTo>
                <a:cubicBezTo>
                  <a:pt x="0" y="66313"/>
                  <a:pt x="66313" y="0"/>
                  <a:pt x="148115" y="0"/>
                </a:cubicBezTo>
                <a:lnTo>
                  <a:pt x="740560" y="0"/>
                </a:lnTo>
                <a:cubicBezTo>
                  <a:pt x="822362" y="0"/>
                  <a:pt x="888675" y="66313"/>
                  <a:pt x="888675" y="148115"/>
                </a:cubicBezTo>
                <a:lnTo>
                  <a:pt x="888675" y="1794998"/>
                </a:lnTo>
                <a:cubicBezTo>
                  <a:pt x="888675" y="1876800"/>
                  <a:pt x="822362" y="1943113"/>
                  <a:pt x="740560" y="1943113"/>
                </a:cubicBezTo>
                <a:lnTo>
                  <a:pt x="148115" y="1943113"/>
                </a:lnTo>
                <a:cubicBezTo>
                  <a:pt x="66313" y="1943113"/>
                  <a:pt x="0" y="1876800"/>
                  <a:pt x="0" y="1794998"/>
                </a:cubicBezTo>
                <a:lnTo>
                  <a:pt x="0" y="148115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5772" tIns="115772" rIns="115772" bIns="115772" numCol="1" spcCol="1270" anchor="ctr" anchorCtr="0">
            <a:noAutofit/>
            <a:sp3d extrusionH="28000" prstMaterial="matte"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900" b="0" i="0" u="none" kern="1200" dirty="0" smtClean="0"/>
              <a:t>Ilgım Özel Okulu</a:t>
            </a:r>
            <a:endParaRPr lang="tr-TR" sz="1900" b="1" kern="1200" cap="small" baseline="0" dirty="0"/>
          </a:p>
        </p:txBody>
      </p:sp>
      <p:sp>
        <p:nvSpPr>
          <p:cNvPr id="27" name="Serbest Form 26"/>
          <p:cNvSpPr/>
          <p:nvPr/>
        </p:nvSpPr>
        <p:spPr>
          <a:xfrm>
            <a:off x="3923928" y="2184643"/>
            <a:ext cx="888675" cy="1943113"/>
          </a:xfrm>
          <a:custGeom>
            <a:avLst/>
            <a:gdLst>
              <a:gd name="connsiteX0" fmla="*/ 0 w 888675"/>
              <a:gd name="connsiteY0" fmla="*/ 148115 h 1943113"/>
              <a:gd name="connsiteX1" fmla="*/ 148115 w 888675"/>
              <a:gd name="connsiteY1" fmla="*/ 0 h 1943113"/>
              <a:gd name="connsiteX2" fmla="*/ 740560 w 888675"/>
              <a:gd name="connsiteY2" fmla="*/ 0 h 1943113"/>
              <a:gd name="connsiteX3" fmla="*/ 888675 w 888675"/>
              <a:gd name="connsiteY3" fmla="*/ 148115 h 1943113"/>
              <a:gd name="connsiteX4" fmla="*/ 888675 w 888675"/>
              <a:gd name="connsiteY4" fmla="*/ 1794998 h 1943113"/>
              <a:gd name="connsiteX5" fmla="*/ 740560 w 888675"/>
              <a:gd name="connsiteY5" fmla="*/ 1943113 h 1943113"/>
              <a:gd name="connsiteX6" fmla="*/ 148115 w 888675"/>
              <a:gd name="connsiteY6" fmla="*/ 1943113 h 1943113"/>
              <a:gd name="connsiteX7" fmla="*/ 0 w 888675"/>
              <a:gd name="connsiteY7" fmla="*/ 1794998 h 1943113"/>
              <a:gd name="connsiteX8" fmla="*/ 0 w 888675"/>
              <a:gd name="connsiteY8" fmla="*/ 148115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675" h="1943113">
                <a:moveTo>
                  <a:pt x="0" y="148115"/>
                </a:moveTo>
                <a:cubicBezTo>
                  <a:pt x="0" y="66313"/>
                  <a:pt x="66313" y="0"/>
                  <a:pt x="148115" y="0"/>
                </a:cubicBezTo>
                <a:lnTo>
                  <a:pt x="740560" y="0"/>
                </a:lnTo>
                <a:cubicBezTo>
                  <a:pt x="822362" y="0"/>
                  <a:pt x="888675" y="66313"/>
                  <a:pt x="888675" y="148115"/>
                </a:cubicBezTo>
                <a:lnTo>
                  <a:pt x="888675" y="1794998"/>
                </a:lnTo>
                <a:cubicBezTo>
                  <a:pt x="888675" y="1876800"/>
                  <a:pt x="822362" y="1943113"/>
                  <a:pt x="740560" y="1943113"/>
                </a:cubicBezTo>
                <a:lnTo>
                  <a:pt x="148115" y="1943113"/>
                </a:lnTo>
                <a:cubicBezTo>
                  <a:pt x="66313" y="1943113"/>
                  <a:pt x="0" y="1876800"/>
                  <a:pt x="0" y="1794998"/>
                </a:cubicBezTo>
                <a:lnTo>
                  <a:pt x="0" y="148115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15772" tIns="115772" rIns="115772" bIns="115772" numCol="1" spcCol="1270" anchor="ctr" anchorCtr="0">
            <a:noAutofit/>
            <a:sp3d extrusionH="28000" prstMaterial="matte"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900" b="0" i="0" u="none" kern="1200" dirty="0" smtClean="0"/>
              <a:t>Işıklar Köşem Gıda</a:t>
            </a:r>
            <a:endParaRPr lang="tr-TR" sz="1900" b="1" kern="1200" cap="small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308318"/>
              </p:ext>
            </p:extLst>
          </p:nvPr>
        </p:nvGraphicFramePr>
        <p:xfrm>
          <a:off x="395536" y="5157192"/>
          <a:ext cx="5328592" cy="928694"/>
        </p:xfrm>
        <a:graphic>
          <a:graphicData uri="http://schemas.openxmlformats.org/drawingml/2006/table">
            <a:tbl>
              <a:tblPr/>
              <a:tblGrid>
                <a:gridCol w="175160"/>
                <a:gridCol w="531499"/>
                <a:gridCol w="656556"/>
                <a:gridCol w="687822"/>
                <a:gridCol w="687822"/>
                <a:gridCol w="687822"/>
                <a:gridCol w="749783"/>
                <a:gridCol w="1152128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Kurtuluş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Sitesi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Işıklar Köşem Gıda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Cici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Taksi Üst Işıkları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Bolu Meslek Yüksekokulu Arkası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>BEŞKAVAKLAR-KÜLTÜR MAH. GÜZERGAHI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Diagram group"/>
          <p:cNvGrpSpPr/>
          <p:nvPr/>
        </p:nvGrpSpPr>
        <p:grpSpPr>
          <a:xfrm>
            <a:off x="393055" y="1000108"/>
            <a:ext cx="8315133" cy="4857784"/>
            <a:chOff x="178" y="0"/>
            <a:chExt cx="831513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15" name="Sağ Ok 14"/>
            <p:cNvSpPr/>
            <p:nvPr/>
          </p:nvSpPr>
          <p:spPr>
            <a:xfrm>
              <a:off x="626868" y="0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" name="Grup 15"/>
            <p:cNvGrpSpPr/>
            <p:nvPr/>
          </p:nvGrpSpPr>
          <p:grpSpPr>
            <a:xfrm>
              <a:off x="178" y="1457335"/>
              <a:ext cx="875871" cy="1943113"/>
              <a:chOff x="178" y="1457335"/>
              <a:chExt cx="875871" cy="1943113"/>
            </a:xfrm>
          </p:grpSpPr>
          <p:sp>
            <p:nvSpPr>
              <p:cNvPr id="41" name="Yuvarlatılmış Dikdörtgen 40"/>
              <p:cNvSpPr/>
              <p:nvPr/>
            </p:nvSpPr>
            <p:spPr>
              <a:xfrm>
                <a:off x="178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2" name="Yuvarlatılmış Dikdörtgen 5"/>
              <p:cNvSpPr/>
              <p:nvPr/>
            </p:nvSpPr>
            <p:spPr>
              <a:xfrm>
                <a:off x="42934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91440" tIns="91440" rIns="91440" bIns="91440" numCol="1" spcCol="1270" anchor="ctr" anchorCtr="0">
                <a:noAutofit/>
                <a:sp3d extrusionH="28000" prstMaterial="matte"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2400" b="1" cap="small" dirty="0" smtClean="0">
                    <a:solidFill>
                      <a:srgbClr val="FF0000"/>
                    </a:solidFill>
                  </a:rPr>
                  <a:t>AKŞAM</a:t>
                </a:r>
                <a:endParaRPr lang="tr-TR" sz="2400" b="1" kern="1200" cap="small" baseline="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" name="Grup 16"/>
            <p:cNvGrpSpPr/>
            <p:nvPr/>
          </p:nvGrpSpPr>
          <p:grpSpPr>
            <a:xfrm>
              <a:off x="935430" y="1457335"/>
              <a:ext cx="875871" cy="1943113"/>
              <a:chOff x="935430" y="1457335"/>
              <a:chExt cx="875871" cy="1943113"/>
            </a:xfrm>
          </p:grpSpPr>
          <p:sp>
            <p:nvSpPr>
              <p:cNvPr id="39" name="Yuvarlatılmış Dikdörtgen 38"/>
              <p:cNvSpPr/>
              <p:nvPr/>
            </p:nvSpPr>
            <p:spPr>
              <a:xfrm>
                <a:off x="935430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0" name="Yuvarlatılmış Dikdörtgen 7"/>
              <p:cNvSpPr/>
              <p:nvPr/>
            </p:nvSpPr>
            <p:spPr>
              <a:xfrm>
                <a:off x="978186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dirty="0"/>
                  <a:t>K</a:t>
                </a:r>
                <a:r>
                  <a:rPr lang="tr-TR" sz="1900" b="0" i="0" u="none" kern="1200" dirty="0" smtClean="0"/>
                  <a:t>ampüs</a:t>
                </a:r>
                <a:endParaRPr lang="tr-TR" sz="1900" kern="1200" dirty="0"/>
              </a:p>
            </p:txBody>
          </p:sp>
        </p:grpSp>
        <p:grpSp>
          <p:nvGrpSpPr>
            <p:cNvPr id="18" name="Grup 17"/>
            <p:cNvGrpSpPr/>
            <p:nvPr/>
          </p:nvGrpSpPr>
          <p:grpSpPr>
            <a:xfrm>
              <a:off x="1870682" y="1457335"/>
              <a:ext cx="875871" cy="1943113"/>
              <a:chOff x="1870682" y="1457335"/>
              <a:chExt cx="875871" cy="1943113"/>
            </a:xfrm>
          </p:grpSpPr>
          <p:sp>
            <p:nvSpPr>
              <p:cNvPr id="37" name="Yuvarlatılmış Dikdörtgen 36"/>
              <p:cNvSpPr/>
              <p:nvPr/>
            </p:nvSpPr>
            <p:spPr>
              <a:xfrm>
                <a:off x="1870682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Yuvarlatılmış Dikdörtgen 9"/>
              <p:cNvSpPr/>
              <p:nvPr/>
            </p:nvSpPr>
            <p:spPr>
              <a:xfrm>
                <a:off x="1913438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D 100 Karayolu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19" name="Grup 18"/>
            <p:cNvGrpSpPr/>
            <p:nvPr/>
          </p:nvGrpSpPr>
          <p:grpSpPr>
            <a:xfrm>
              <a:off x="2805935" y="1457335"/>
              <a:ext cx="875871" cy="1943113"/>
              <a:chOff x="2805935" y="1457335"/>
              <a:chExt cx="875871" cy="1943113"/>
            </a:xfrm>
          </p:grpSpPr>
          <p:sp>
            <p:nvSpPr>
              <p:cNvPr id="35" name="Yuvarlatılmış Dikdörtgen 34"/>
              <p:cNvSpPr/>
              <p:nvPr/>
            </p:nvSpPr>
            <p:spPr>
              <a:xfrm>
                <a:off x="2805935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Yuvarlatılmış Dikdörtgen 11"/>
              <p:cNvSpPr/>
              <p:nvPr/>
            </p:nvSpPr>
            <p:spPr>
              <a:xfrm>
                <a:off x="2848691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dirty="0" smtClean="0"/>
                  <a:t>Kurtuluş Sitesi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20" name="Grup 19"/>
            <p:cNvGrpSpPr/>
            <p:nvPr/>
          </p:nvGrpSpPr>
          <p:grpSpPr>
            <a:xfrm>
              <a:off x="3741187" y="1457335"/>
              <a:ext cx="875871" cy="1943113"/>
              <a:chOff x="3741187" y="1457335"/>
              <a:chExt cx="875871" cy="1943113"/>
            </a:xfrm>
          </p:grpSpPr>
          <p:sp>
            <p:nvSpPr>
              <p:cNvPr id="33" name="Yuvarlatılmış Dikdörtgen 32"/>
              <p:cNvSpPr/>
              <p:nvPr/>
            </p:nvSpPr>
            <p:spPr>
              <a:xfrm>
                <a:off x="3741187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Yuvarlatılmış Dikdörtgen 13"/>
              <p:cNvSpPr/>
              <p:nvPr/>
            </p:nvSpPr>
            <p:spPr>
              <a:xfrm>
                <a:off x="3783943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Işıklar</a:t>
                </a:r>
                <a:r>
                  <a:rPr lang="tr-TR" sz="1900" b="1" kern="1200" cap="small" dirty="0" smtClean="0"/>
                  <a:t> Köşem Gıda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21" name="Grup 20"/>
            <p:cNvGrpSpPr/>
            <p:nvPr/>
          </p:nvGrpSpPr>
          <p:grpSpPr>
            <a:xfrm>
              <a:off x="4676439" y="1457335"/>
              <a:ext cx="875871" cy="1943113"/>
              <a:chOff x="4676439" y="1457335"/>
              <a:chExt cx="875871" cy="1943113"/>
            </a:xfrm>
          </p:grpSpPr>
          <p:sp>
            <p:nvSpPr>
              <p:cNvPr id="31" name="Yuvarlatılmış Dikdörtgen 30"/>
              <p:cNvSpPr/>
              <p:nvPr/>
            </p:nvSpPr>
            <p:spPr>
              <a:xfrm>
                <a:off x="4676439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Yuvarlatılmış Dikdörtgen 15"/>
              <p:cNvSpPr/>
              <p:nvPr/>
            </p:nvSpPr>
            <p:spPr>
              <a:xfrm>
                <a:off x="4719195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Cici </a:t>
                </a:r>
                <a:r>
                  <a:rPr lang="tr-TR" sz="1900" b="1" kern="1200" cap="small" baseline="0" dirty="0" err="1" smtClean="0"/>
                  <a:t>Taks</a:t>
                </a:r>
                <a:r>
                  <a:rPr lang="tr-TR" sz="1900" b="1" kern="1200" cap="small" baseline="0" dirty="0" smtClean="0"/>
                  <a:t> Üst </a:t>
                </a:r>
                <a:r>
                  <a:rPr lang="tr-TR" sz="1900" b="1" kern="1200" cap="small" baseline="0" dirty="0" err="1" smtClean="0"/>
                  <a:t>Işıklarıi</a:t>
                </a:r>
                <a:endParaRPr lang="tr-TR" sz="1900" b="1" kern="1200" cap="small" baseline="0" dirty="0"/>
              </a:p>
            </p:txBody>
          </p:sp>
        </p:grpSp>
        <p:grpSp>
          <p:nvGrpSpPr>
            <p:cNvPr id="22" name="Grup 21"/>
            <p:cNvGrpSpPr/>
            <p:nvPr/>
          </p:nvGrpSpPr>
          <p:grpSpPr>
            <a:xfrm>
              <a:off x="5611691" y="1457335"/>
              <a:ext cx="875871" cy="1943113"/>
              <a:chOff x="5611691" y="1457335"/>
              <a:chExt cx="875871" cy="1943113"/>
            </a:xfrm>
          </p:grpSpPr>
          <p:sp>
            <p:nvSpPr>
              <p:cNvPr id="29" name="Yuvarlatılmış Dikdörtgen 28"/>
              <p:cNvSpPr/>
              <p:nvPr/>
            </p:nvSpPr>
            <p:spPr>
              <a:xfrm>
                <a:off x="5611691" y="1457335"/>
                <a:ext cx="875871" cy="1943113"/>
              </a:xfrm>
              <a:prstGeom prst="roundRect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Yuvarlatılmış Dikdörtgen 17"/>
              <p:cNvSpPr/>
              <p:nvPr/>
            </p:nvSpPr>
            <p:spPr>
              <a:xfrm>
                <a:off x="5654447" y="1500091"/>
                <a:ext cx="790359" cy="185760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72390" tIns="72390" rIns="72390" bIns="72390" numCol="1" spcCol="1270" anchor="ctr" anchorCtr="0">
                <a:noAutofit/>
                <a:sp3d extrusionH="28000" prstMaterial="matte"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900" b="1" kern="1200" cap="small" baseline="0" dirty="0" smtClean="0"/>
                  <a:t>Bolu meslek yüksekokulu arkası</a:t>
                </a:r>
                <a:endParaRPr lang="tr-TR" sz="1900" b="1" kern="1200" cap="small" baseline="0" dirty="0"/>
              </a:p>
            </p:txBody>
          </p:sp>
        </p:grpSp>
        <p:sp>
          <p:nvSpPr>
            <p:cNvPr id="26" name="Yuvarlatılmış Dikdörtgen 21"/>
            <p:cNvSpPr/>
            <p:nvPr/>
          </p:nvSpPr>
          <p:spPr>
            <a:xfrm>
              <a:off x="7524952" y="1500091"/>
              <a:ext cx="790359" cy="18576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72390" tIns="72390" rIns="72390" bIns="72390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0755093"/>
              </p:ext>
            </p:extLst>
          </p:nvPr>
        </p:nvGraphicFramePr>
        <p:xfrm>
          <a:off x="611560" y="5085184"/>
          <a:ext cx="5400600" cy="928694"/>
        </p:xfrm>
        <a:graphic>
          <a:graphicData uri="http://schemas.openxmlformats.org/drawingml/2006/table">
            <a:tbl>
              <a:tblPr/>
              <a:tblGrid>
                <a:gridCol w="255998"/>
                <a:gridCol w="604440"/>
                <a:gridCol w="1155786"/>
                <a:gridCol w="1008112"/>
                <a:gridCol w="720080"/>
                <a:gridCol w="864096"/>
                <a:gridCol w="792088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İZZET BAYSAL 50.YIL İLKÖĞRETİM OKULU BELEDİYE DURAĞI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cap="small" baseline="0" dirty="0" smtClean="0"/>
                        <a:t> </a:t>
                      </a:r>
                      <a:r>
                        <a:rPr lang="tr-TR" sz="1000" b="0" cap="small" baseline="0" dirty="0" smtClean="0"/>
                        <a:t>ANTEP BAKLAVACISI ÖNÜ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TABA APARTMANI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cap="small" baseline="0" dirty="0" smtClean="0"/>
                        <a:t>D 100 KARAYOLU</a:t>
                      </a:r>
                      <a:endParaRPr lang="tr-TR" sz="1000" b="0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KAMPÜS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11. BORAZANLAR MAH.GÜZERGAHI-1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1043608" y="453631"/>
            <a:ext cx="7790837" cy="4857784"/>
            <a:chOff x="395537" y="861194"/>
            <a:chExt cx="7790837" cy="4857784"/>
          </a:xfrm>
        </p:grpSpPr>
        <p:sp>
          <p:nvSpPr>
            <p:cNvPr id="5" name="Sağ Ok 4"/>
            <p:cNvSpPr/>
            <p:nvPr/>
          </p:nvSpPr>
          <p:spPr>
            <a:xfrm>
              <a:off x="1081865" y="861194"/>
              <a:ext cx="7104509" cy="4857784"/>
            </a:xfrm>
            <a:prstGeom prst="rightArrow">
              <a:avLst/>
            </a:pr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Serbest Form 5"/>
            <p:cNvSpPr/>
            <p:nvPr/>
          </p:nvSpPr>
          <p:spPr>
            <a:xfrm>
              <a:off x="395537" y="2924944"/>
              <a:ext cx="86409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262337" y="2750737"/>
              <a:ext cx="81421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0" i="0" u="none" kern="1200" dirty="0" smtClean="0"/>
                <a:t>İZZET BAYSAL 50.YIL İLKÖĞRETİM OKULU BELEDİYE DURAĞI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2100961" y="2564904"/>
              <a:ext cx="76433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0" i="0" u="none" kern="1200" dirty="0" smtClean="0"/>
                <a:t>ANTEP BAKLAVACISI ÖNÜ BELEDİYE DURAĞI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2898585" y="2447733"/>
              <a:ext cx="858472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cap="small" dirty="0" smtClean="0"/>
                <a:t>TABA APARTMANI DURAĞI</a:t>
              </a:r>
              <a:endParaRPr lang="tr-TR" sz="1600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3735725" y="2318529"/>
              <a:ext cx="853188" cy="18591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9223" tIns="109223" rIns="109223" bIns="109223" numCol="1" spcCol="1270" anchor="ctr" anchorCtr="0">
              <a:noAutofit/>
              <a:sp3d extrusionH="28000" prstMaterial="matte"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dirty="0" smtClean="0"/>
                <a:t>D 100 KARAYOLU</a:t>
              </a:r>
              <a:endParaRPr lang="tr-TR" sz="16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4618372" y="2204864"/>
              <a:ext cx="830720" cy="18305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4463" tIns="124463" rIns="124463" bIns="124463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dirty="0" smtClean="0"/>
                <a:t>KAMPÜS</a:t>
              </a:r>
              <a:endParaRPr lang="tr-TR" sz="1400" b="1" kern="1200" cap="small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0208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171337"/>
              </p:ext>
            </p:extLst>
          </p:nvPr>
        </p:nvGraphicFramePr>
        <p:xfrm>
          <a:off x="611560" y="5085184"/>
          <a:ext cx="5112568" cy="1166419"/>
        </p:xfrm>
        <a:graphic>
          <a:graphicData uri="http://schemas.openxmlformats.org/drawingml/2006/table">
            <a:tbl>
              <a:tblPr/>
              <a:tblGrid>
                <a:gridCol w="255998"/>
                <a:gridCol w="604440"/>
                <a:gridCol w="1011770"/>
                <a:gridCol w="864096"/>
                <a:gridCol w="792088"/>
                <a:gridCol w="792088"/>
                <a:gridCol w="792088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KAMPÜS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cap="small" baseline="0" dirty="0" smtClean="0"/>
                        <a:t>D 100 KARAYOLU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TABA APARTMANI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cap="small" baseline="0" dirty="0" smtClean="0"/>
                        <a:t> </a:t>
                      </a:r>
                      <a:r>
                        <a:rPr lang="tr-TR" sz="1000" b="0" cap="small" baseline="0" dirty="0" smtClean="0"/>
                        <a:t>ANTEP BAKLAVACISI ÖNÜ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İZZET BAYSAL 50.YIL İLKÖĞRETİM OKULU BELEDİYE DURAĞI</a:t>
                      </a:r>
                      <a:endParaRPr lang="tr-TR" sz="1000" b="1" cap="small" baseline="0" dirty="0"/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11. BORAZANLAR MAH.GÜZERGAHI-1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895963" y="482619"/>
            <a:ext cx="7790837" cy="4857784"/>
            <a:chOff x="395537" y="861194"/>
            <a:chExt cx="7790837" cy="4857784"/>
          </a:xfrm>
        </p:grpSpPr>
        <p:sp>
          <p:nvSpPr>
            <p:cNvPr id="5" name="Sağ Ok 4"/>
            <p:cNvSpPr/>
            <p:nvPr/>
          </p:nvSpPr>
          <p:spPr>
            <a:xfrm>
              <a:off x="1081865" y="861194"/>
              <a:ext cx="7104509" cy="4857784"/>
            </a:xfrm>
            <a:prstGeom prst="rightArrow">
              <a:avLst/>
            </a:pr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Serbest Form 5"/>
            <p:cNvSpPr/>
            <p:nvPr/>
          </p:nvSpPr>
          <p:spPr>
            <a:xfrm>
              <a:off x="395537" y="2924944"/>
              <a:ext cx="86409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262337" y="2750737"/>
              <a:ext cx="756000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0" i="0" u="none" kern="1200" dirty="0" smtClean="0"/>
                <a:t>KAMPÜS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2100961" y="2564904"/>
              <a:ext cx="764336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smtClean="0"/>
                <a:t>D 100 KARAYOLU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2898585" y="2447733"/>
              <a:ext cx="858472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cap="small" dirty="0" smtClean="0"/>
                <a:t>TABA APARTMANI DURAĞI</a:t>
              </a:r>
              <a:endParaRPr lang="tr-TR" sz="1600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3735725" y="2318529"/>
              <a:ext cx="853188" cy="18591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9223" tIns="109223" rIns="109223" bIns="109223" numCol="1" spcCol="1270" anchor="ctr" anchorCtr="0">
              <a:noAutofit/>
              <a:sp3d extrusionH="28000" prstMaterial="matte"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dirty="0" smtClean="0"/>
                <a:t>ANTEP BAKLAVACISI ÖNÜ</a:t>
              </a:r>
              <a:endParaRPr lang="tr-TR" sz="16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4618372" y="2204864"/>
              <a:ext cx="830720" cy="1830551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cene3d>
              <a:camera prst="perspectiveRelaxed">
                <a:rot lat="19149996" lon="20104178" rev="1577324"/>
              </a:camera>
              <a:lightRig rig="soft" dir="t"/>
              <a:backdrop>
                <a:anchor x="0" y="0" z="-210000"/>
                <a:norm dx="0" dy="0" dz="914400"/>
                <a:up dx="0" dy="914400" dz="0"/>
              </a:backdrop>
            </a:scene3d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4463" tIns="124463" rIns="124463" bIns="124463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dirty="0" smtClean="0"/>
                <a:t>İZZET BAYSAL 50.YIL İLKÖĞRETİMOKULUBELEDİYE DURAĞI</a:t>
              </a:r>
              <a:endParaRPr lang="tr-TR" sz="1400" b="1" kern="1200" cap="small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0732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5641672"/>
              </p:ext>
            </p:extLst>
          </p:nvPr>
        </p:nvGraphicFramePr>
        <p:xfrm>
          <a:off x="179512" y="5013176"/>
          <a:ext cx="5760640" cy="928694"/>
        </p:xfrm>
        <a:graphic>
          <a:graphicData uri="http://schemas.openxmlformats.org/drawingml/2006/table">
            <a:tbl>
              <a:tblPr/>
              <a:tblGrid>
                <a:gridCol w="241005"/>
                <a:gridCol w="569040"/>
                <a:gridCol w="774131"/>
                <a:gridCol w="792088"/>
                <a:gridCol w="1008112"/>
                <a:gridCol w="864096"/>
                <a:gridCol w="697533"/>
                <a:gridCol w="814635"/>
              </a:tblGrid>
              <a:tr h="318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sabah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102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İsim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KARAYOLLARI DURAĞI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BORAZANLAR TAKSİ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cap="small" baseline="0" dirty="0" smtClean="0"/>
                        <a:t>BİLAL-İ HABEŞİ CAMİ</a:t>
                      </a:r>
                      <a:endParaRPr lang="tr-TR" sz="1000" b="0" cap="small" baseline="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/>
                        <a:t>KASAPLAR MAH. KÖPRÜSÜ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KANAL 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>
                          <a:effectLst/>
                        </a:rPr>
                        <a:t>	</a:t>
                      </a:r>
                      <a:endParaRPr lang="tr-TR" sz="1000" b="0" cap="small" baseline="0" dirty="0" smtClean="0">
                        <a:effectLst/>
                      </a:endParaRPr>
                    </a:p>
                    <a:p>
                      <a:pPr lvl="0" algn="ctr"/>
                      <a:r>
                        <a:rPr lang="tr-TR" sz="1000" b="0" cap="small" baseline="0" dirty="0" smtClean="0">
                          <a:effectLst/>
                        </a:rPr>
                        <a:t>KAMPÜS</a:t>
                      </a:r>
                    </a:p>
                    <a:p>
                      <a:pPr lvl="0" algn="ctr"/>
                      <a:endParaRPr lang="tr-TR" sz="1000" b="0" dirty="0" smtClean="0">
                        <a:effectLst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916438" y="-1649546"/>
            <a:ext cx="2916371" cy="2935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0"/>
          </a:xfrm>
        </p:spPr>
        <p:txBody>
          <a:bodyPr vert="horz"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12. BORAZANLAR MAH. GÜZERGAHI-2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4" name="Grup 3"/>
          <p:cNvGrpSpPr/>
          <p:nvPr/>
        </p:nvGrpSpPr>
        <p:grpSpPr>
          <a:xfrm>
            <a:off x="323528" y="714355"/>
            <a:ext cx="8136904" cy="4608149"/>
            <a:chOff x="429311" y="714356"/>
            <a:chExt cx="8356819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5" name="Sağ Ok 4"/>
            <p:cNvSpPr/>
            <p:nvPr/>
          </p:nvSpPr>
          <p:spPr>
            <a:xfrm>
              <a:off x="1055465" y="714356"/>
              <a:ext cx="7104511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erbest Form 6"/>
            <p:cNvSpPr/>
            <p:nvPr/>
          </p:nvSpPr>
          <p:spPr>
            <a:xfrm>
              <a:off x="42931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631319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kern="1200" dirty="0" smtClean="0"/>
                <a:t>KARAYOLLARI DURAĞI</a:t>
              </a:r>
              <a:endParaRPr lang="tr-TR" sz="19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833327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BORAZANLAR TAKSİ</a:t>
              </a:r>
              <a:endParaRPr lang="tr-TR" sz="19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4035336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cap="small" dirty="0" smtClean="0"/>
                <a:t>BİLAL-İ HABEŞİ CAMİ</a:t>
              </a:r>
              <a:endParaRPr lang="tr-TR" b="1" kern="1200" cap="small" baseline="0" dirty="0" smtClean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5237344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/>
                <a:t>KASAPLAR MAH. KÖPRÜSÜ</a:t>
              </a: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764136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KAMPÜS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6439350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cap="small" baseline="0" dirty="0" smtClean="0"/>
                <a:t>KANAL YOLU</a:t>
              </a:r>
              <a:endParaRPr lang="tr-TR" sz="1900" b="1" kern="1200" cap="small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4097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0969644"/>
              </p:ext>
            </p:extLst>
          </p:nvPr>
        </p:nvGraphicFramePr>
        <p:xfrm>
          <a:off x="179512" y="5013176"/>
          <a:ext cx="5832648" cy="934541"/>
        </p:xfrm>
        <a:graphic>
          <a:graphicData uri="http://schemas.openxmlformats.org/drawingml/2006/table">
            <a:tbl>
              <a:tblPr/>
              <a:tblGrid>
                <a:gridCol w="241005"/>
                <a:gridCol w="569040"/>
                <a:gridCol w="774131"/>
                <a:gridCol w="792088"/>
                <a:gridCol w="1152128"/>
                <a:gridCol w="720080"/>
                <a:gridCol w="792088"/>
                <a:gridCol w="792088"/>
              </a:tblGrid>
              <a:tr h="318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akşam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102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İsim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KAMPÜS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dirty="0" smtClean="0"/>
                        <a:t>KANAL YOLU</a:t>
                      </a:r>
                      <a:endParaRPr lang="tr-TR" sz="100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cap="small" baseline="0" dirty="0" smtClean="0"/>
                        <a:t>KASAPLAR MAH. KÖPRÜSÜ</a:t>
                      </a:r>
                      <a:endParaRPr lang="tr-TR" sz="1000" b="0" cap="small" baseline="0" dirty="0"/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/>
                        <a:t>BİLAL-İ HABEŞİ CAMİ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BORAZANLAR TAKSİ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>
                          <a:effectLst/>
                        </a:rPr>
                        <a:t>	</a:t>
                      </a:r>
                      <a:endParaRPr lang="tr-TR" sz="1000" b="0" cap="small" baseline="0" dirty="0" smtClean="0">
                        <a:effectLst/>
                      </a:endParaRPr>
                    </a:p>
                    <a:p>
                      <a:pPr lvl="0" algn="ctr"/>
                      <a:r>
                        <a:rPr lang="tr-TR" sz="1000" b="0" cap="small" baseline="0" dirty="0" smtClean="0">
                          <a:effectLst/>
                        </a:rPr>
                        <a:t>KARAYOLLARI DURAĞI</a:t>
                      </a:r>
                    </a:p>
                    <a:p>
                      <a:pPr lvl="0" algn="ctr"/>
                      <a:endParaRPr lang="tr-TR" sz="1000" b="0" dirty="0" smtClean="0">
                        <a:effectLst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916438" y="-1649546"/>
            <a:ext cx="2916371" cy="2935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0"/>
          </a:xfrm>
        </p:spPr>
        <p:txBody>
          <a:bodyPr vert="horz"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12. BORAZANLAR MAH. GÜZERGAHI-2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4" name="Grup 3"/>
          <p:cNvGrpSpPr/>
          <p:nvPr/>
        </p:nvGrpSpPr>
        <p:grpSpPr>
          <a:xfrm>
            <a:off x="323528" y="714355"/>
            <a:ext cx="8136904" cy="4608149"/>
            <a:chOff x="429311" y="714356"/>
            <a:chExt cx="8356819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5" name="Sağ Ok 4"/>
            <p:cNvSpPr/>
            <p:nvPr/>
          </p:nvSpPr>
          <p:spPr>
            <a:xfrm>
              <a:off x="1055465" y="714356"/>
              <a:ext cx="7104511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erbest Form 6"/>
            <p:cNvSpPr/>
            <p:nvPr/>
          </p:nvSpPr>
          <p:spPr>
            <a:xfrm>
              <a:off x="42931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47323" tIns="147323" rIns="147323" bIns="147323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631319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kern="1200" dirty="0" smtClean="0"/>
                <a:t>KAMPÜS</a:t>
              </a:r>
              <a:endParaRPr lang="tr-TR" sz="1900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833327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KANAL YOLU</a:t>
              </a:r>
              <a:endParaRPr lang="tr-TR" sz="19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4035336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cap="small" dirty="0" smtClean="0"/>
                <a:t>KASAPLAR MAH. KÖPRÜSÜ</a:t>
              </a:r>
              <a:endParaRPr lang="tr-TR" b="1" kern="1200" cap="small" baseline="0" dirty="0" smtClean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5237344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cap="small" baseline="0" dirty="0" smtClean="0"/>
                <a:t>BİLAL-İ HABEŞİ CAMİ</a:t>
              </a: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7641361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cap="small" dirty="0" smtClean="0"/>
                <a:t>KARAYOLLARI DURAĞI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6439350" y="2171692"/>
              <a:ext cx="1144769" cy="1943113"/>
            </a:xfrm>
            <a:custGeom>
              <a:avLst/>
              <a:gdLst>
                <a:gd name="connsiteX0" fmla="*/ 0 w 1144769"/>
                <a:gd name="connsiteY0" fmla="*/ 190799 h 1943113"/>
                <a:gd name="connsiteX1" fmla="*/ 190799 w 1144769"/>
                <a:gd name="connsiteY1" fmla="*/ 0 h 1943113"/>
                <a:gd name="connsiteX2" fmla="*/ 953970 w 1144769"/>
                <a:gd name="connsiteY2" fmla="*/ 0 h 1943113"/>
                <a:gd name="connsiteX3" fmla="*/ 1144769 w 1144769"/>
                <a:gd name="connsiteY3" fmla="*/ 190799 h 1943113"/>
                <a:gd name="connsiteX4" fmla="*/ 1144769 w 1144769"/>
                <a:gd name="connsiteY4" fmla="*/ 1752314 h 1943113"/>
                <a:gd name="connsiteX5" fmla="*/ 953970 w 1144769"/>
                <a:gd name="connsiteY5" fmla="*/ 1943113 h 1943113"/>
                <a:gd name="connsiteX6" fmla="*/ 190799 w 1144769"/>
                <a:gd name="connsiteY6" fmla="*/ 1943113 h 1943113"/>
                <a:gd name="connsiteX7" fmla="*/ 0 w 1144769"/>
                <a:gd name="connsiteY7" fmla="*/ 1752314 h 1943113"/>
                <a:gd name="connsiteX8" fmla="*/ 0 w 1144769"/>
                <a:gd name="connsiteY8" fmla="*/ 19079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4769" h="1943113">
                  <a:moveTo>
                    <a:pt x="0" y="190799"/>
                  </a:moveTo>
                  <a:cubicBezTo>
                    <a:pt x="0" y="85424"/>
                    <a:pt x="85424" y="0"/>
                    <a:pt x="190799" y="0"/>
                  </a:cubicBezTo>
                  <a:lnTo>
                    <a:pt x="953970" y="0"/>
                  </a:lnTo>
                  <a:cubicBezTo>
                    <a:pt x="1059345" y="0"/>
                    <a:pt x="1144769" y="85424"/>
                    <a:pt x="1144769" y="190799"/>
                  </a:cubicBezTo>
                  <a:lnTo>
                    <a:pt x="1144769" y="1752314"/>
                  </a:lnTo>
                  <a:cubicBezTo>
                    <a:pt x="1144769" y="1857689"/>
                    <a:pt x="1059345" y="1943113"/>
                    <a:pt x="953970" y="1943113"/>
                  </a:cubicBezTo>
                  <a:lnTo>
                    <a:pt x="190799" y="1943113"/>
                  </a:lnTo>
                  <a:cubicBezTo>
                    <a:pt x="85424" y="1943113"/>
                    <a:pt x="0" y="1857689"/>
                    <a:pt x="0" y="1752314"/>
                  </a:cubicBezTo>
                  <a:lnTo>
                    <a:pt x="0" y="19079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8273" tIns="128273" rIns="128273" bIns="128273" numCol="1" spcCol="1270" anchor="ctr" anchorCtr="0">
              <a:noAutofit/>
              <a:sp3d extrusionH="28000" prstMaterial="matte"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cap="small" baseline="0" dirty="0" smtClean="0"/>
                <a:t>BORAZANLAR TAKSİ</a:t>
              </a:r>
              <a:endParaRPr lang="tr-TR" sz="1900" b="1" kern="1200" cap="small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b="1" kern="1200" cap="small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892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6077983"/>
              </p:ext>
            </p:extLst>
          </p:nvPr>
        </p:nvGraphicFramePr>
        <p:xfrm>
          <a:off x="179512" y="5085184"/>
          <a:ext cx="8786875" cy="928694"/>
        </p:xfrm>
        <a:graphic>
          <a:graphicData uri="http://schemas.openxmlformats.org/drawingml/2006/table">
            <a:tbl>
              <a:tblPr/>
              <a:tblGrid>
                <a:gridCol w="336608"/>
                <a:gridCol w="794769"/>
                <a:gridCol w="794769"/>
                <a:gridCol w="794769"/>
                <a:gridCol w="1028525"/>
                <a:gridCol w="1030863"/>
                <a:gridCol w="860221"/>
                <a:gridCol w="862559"/>
                <a:gridCol w="913741"/>
                <a:gridCol w="640733"/>
                <a:gridCol w="729318"/>
              </a:tblGrid>
              <a:tr h="324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45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101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Altınkent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Siteleri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aya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nn-N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zeri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Konak Market Karşısı</a:t>
                      </a:r>
                      <a:endParaRPr lang="nn-NO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Alpagutbey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Köprüsü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Ege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eramık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Aydınkent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Önünden Yan Yol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 smtClean="0"/>
              <a:t>13.</a:t>
            </a:r>
            <a:r>
              <a:rPr lang="tr-TR" sz="3600" cap="small" dirty="0" smtClean="0"/>
              <a:t> </a:t>
            </a:r>
            <a:r>
              <a:rPr lang="tr-TR" sz="3600" b="1" cap="small" dirty="0"/>
              <a:t>İzzet baysal </a:t>
            </a:r>
            <a:r>
              <a:rPr lang="tr-TR" sz="3600" b="1" cap="small" dirty="0" smtClean="0"/>
              <a:t>mah. </a:t>
            </a:r>
            <a:r>
              <a:rPr lang="tr-TR" sz="3600" b="1" cap="small" dirty="0"/>
              <a:t>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17" name="Grup 16"/>
          <p:cNvGrpSpPr/>
          <p:nvPr/>
        </p:nvGrpSpPr>
        <p:grpSpPr>
          <a:xfrm>
            <a:off x="432192" y="714356"/>
            <a:ext cx="8351053" cy="4857784"/>
            <a:chOff x="432192" y="714356"/>
            <a:chExt cx="8351053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18" name="Sağ Ok 17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Serbest Form 18"/>
            <p:cNvSpPr/>
            <p:nvPr/>
          </p:nvSpPr>
          <p:spPr>
            <a:xfrm>
              <a:off x="432192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9862" tIns="129862" rIns="129862" bIns="12986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Sabah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20" name="Serbest Form 19"/>
            <p:cNvSpPr/>
            <p:nvPr/>
          </p:nvSpPr>
          <p:spPr>
            <a:xfrm>
              <a:off x="1272633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A 101 Market</a:t>
              </a:r>
              <a:endParaRPr lang="tr-TR" sz="1700" kern="1200" dirty="0"/>
            </a:p>
          </p:txBody>
        </p:sp>
        <p:sp>
          <p:nvSpPr>
            <p:cNvPr id="21" name="Serbest Form 20"/>
            <p:cNvSpPr/>
            <p:nvPr/>
          </p:nvSpPr>
          <p:spPr>
            <a:xfrm>
              <a:off x="211307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dirty="0" smtClean="0"/>
                <a:t>ALTINKENT SİTELERİ KARŞISI</a:t>
              </a:r>
              <a:endParaRPr lang="tr-TR" sz="1700" kern="1200" dirty="0"/>
            </a:p>
          </p:txBody>
        </p:sp>
        <p:sp>
          <p:nvSpPr>
            <p:cNvPr id="22" name="Serbest Form 21"/>
            <p:cNvSpPr/>
            <p:nvPr/>
          </p:nvSpPr>
          <p:spPr>
            <a:xfrm>
              <a:off x="2953516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kaya market	</a:t>
              </a:r>
              <a:endParaRPr lang="tr-TR" sz="1700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>
              <a:off x="3793958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Kanal Yolu Üzeri Konak Market Karşısı</a:t>
              </a:r>
              <a:endParaRPr lang="tr-TR" sz="1700" kern="1200" dirty="0"/>
            </a:p>
          </p:txBody>
        </p:sp>
        <p:sp>
          <p:nvSpPr>
            <p:cNvPr id="24" name="Serbest Form 23"/>
            <p:cNvSpPr/>
            <p:nvPr/>
          </p:nvSpPr>
          <p:spPr>
            <a:xfrm>
              <a:off x="4634399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err="1" smtClean="0"/>
                <a:t>Alpagutbey</a:t>
              </a:r>
              <a:r>
                <a:rPr lang="tr-TR" sz="1700" b="0" i="0" u="none" kern="1200" dirty="0" smtClean="0"/>
                <a:t> köprüsü	</a:t>
              </a:r>
              <a:endParaRPr lang="tr-TR" sz="1700" kern="1200" dirty="0"/>
            </a:p>
          </p:txBody>
        </p:sp>
        <p:sp>
          <p:nvSpPr>
            <p:cNvPr id="25" name="Serbest Form 24"/>
            <p:cNvSpPr/>
            <p:nvPr/>
          </p:nvSpPr>
          <p:spPr>
            <a:xfrm>
              <a:off x="5474841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Ege </a:t>
              </a:r>
              <a:r>
                <a:rPr lang="tr-TR" sz="1700" b="0" i="0" u="none" kern="1200" dirty="0" err="1" smtClean="0"/>
                <a:t>seramık</a:t>
              </a:r>
              <a:r>
                <a:rPr lang="tr-TR" sz="1700" b="0" i="0" u="none" kern="1200" dirty="0" smtClean="0"/>
                <a:t>	</a:t>
              </a:r>
              <a:endParaRPr lang="tr-TR" sz="1700" kern="1200" dirty="0"/>
            </a:p>
          </p:txBody>
        </p:sp>
        <p:sp>
          <p:nvSpPr>
            <p:cNvPr id="26" name="Serbest Form 25"/>
            <p:cNvSpPr/>
            <p:nvPr/>
          </p:nvSpPr>
          <p:spPr>
            <a:xfrm>
              <a:off x="6315282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err="1" smtClean="0"/>
                <a:t>Aydınkent</a:t>
              </a:r>
              <a:r>
                <a:rPr lang="tr-TR" sz="1700" b="0" i="0" u="none" kern="1200" dirty="0" smtClean="0"/>
                <a:t> önünden </a:t>
              </a:r>
              <a:r>
                <a:rPr lang="tr-TR" sz="1700" b="0" i="0" u="none" kern="1200" dirty="0" err="1" smtClean="0"/>
                <a:t>yanyol</a:t>
              </a:r>
              <a:r>
                <a:rPr lang="tr-TR" sz="1700" b="0" i="0" u="none" kern="1200" dirty="0" smtClean="0"/>
                <a:t>	</a:t>
              </a:r>
              <a:endParaRPr lang="tr-TR" sz="1700" kern="1200" dirty="0"/>
            </a:p>
          </p:txBody>
        </p:sp>
        <p:sp>
          <p:nvSpPr>
            <p:cNvPr id="27" name="Serbest Form 26"/>
            <p:cNvSpPr/>
            <p:nvPr/>
          </p:nvSpPr>
          <p:spPr>
            <a:xfrm>
              <a:off x="7155723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dirty="0" smtClean="0"/>
                <a:t>D 100 Karayolu	</a:t>
              </a:r>
              <a:endParaRPr lang="tr-TR" sz="1700" kern="1200" dirty="0"/>
            </a:p>
          </p:txBody>
        </p:sp>
        <p:sp>
          <p:nvSpPr>
            <p:cNvPr id="28" name="Serbest Form 27"/>
            <p:cNvSpPr/>
            <p:nvPr/>
          </p:nvSpPr>
          <p:spPr>
            <a:xfrm>
              <a:off x="7996165" y="2171691"/>
              <a:ext cx="787080" cy="1943113"/>
            </a:xfrm>
            <a:custGeom>
              <a:avLst/>
              <a:gdLst>
                <a:gd name="connsiteX0" fmla="*/ 0 w 787080"/>
                <a:gd name="connsiteY0" fmla="*/ 131183 h 1943113"/>
                <a:gd name="connsiteX1" fmla="*/ 131183 w 787080"/>
                <a:gd name="connsiteY1" fmla="*/ 0 h 1943113"/>
                <a:gd name="connsiteX2" fmla="*/ 655897 w 787080"/>
                <a:gd name="connsiteY2" fmla="*/ 0 h 1943113"/>
                <a:gd name="connsiteX3" fmla="*/ 787080 w 787080"/>
                <a:gd name="connsiteY3" fmla="*/ 131183 h 1943113"/>
                <a:gd name="connsiteX4" fmla="*/ 787080 w 787080"/>
                <a:gd name="connsiteY4" fmla="*/ 1811930 h 1943113"/>
                <a:gd name="connsiteX5" fmla="*/ 655897 w 787080"/>
                <a:gd name="connsiteY5" fmla="*/ 1943113 h 1943113"/>
                <a:gd name="connsiteX6" fmla="*/ 131183 w 787080"/>
                <a:gd name="connsiteY6" fmla="*/ 1943113 h 1943113"/>
                <a:gd name="connsiteX7" fmla="*/ 0 w 787080"/>
                <a:gd name="connsiteY7" fmla="*/ 1811930 h 1943113"/>
                <a:gd name="connsiteX8" fmla="*/ 0 w 787080"/>
                <a:gd name="connsiteY8" fmla="*/ 131183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080" h="1943113">
                  <a:moveTo>
                    <a:pt x="0" y="131183"/>
                  </a:moveTo>
                  <a:cubicBezTo>
                    <a:pt x="0" y="58733"/>
                    <a:pt x="58733" y="0"/>
                    <a:pt x="131183" y="0"/>
                  </a:cubicBezTo>
                  <a:lnTo>
                    <a:pt x="655897" y="0"/>
                  </a:lnTo>
                  <a:cubicBezTo>
                    <a:pt x="728347" y="0"/>
                    <a:pt x="787080" y="58733"/>
                    <a:pt x="787080" y="131183"/>
                  </a:cubicBezTo>
                  <a:lnTo>
                    <a:pt x="787080" y="1811930"/>
                  </a:lnTo>
                  <a:cubicBezTo>
                    <a:pt x="787080" y="1884380"/>
                    <a:pt x="728347" y="1943113"/>
                    <a:pt x="655897" y="1943113"/>
                  </a:cubicBezTo>
                  <a:lnTo>
                    <a:pt x="131183" y="1943113"/>
                  </a:lnTo>
                  <a:cubicBezTo>
                    <a:pt x="58733" y="1943113"/>
                    <a:pt x="0" y="1884380"/>
                    <a:pt x="0" y="1811930"/>
                  </a:cubicBezTo>
                  <a:lnTo>
                    <a:pt x="0" y="131183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3192" tIns="103192" rIns="103192" bIns="103192" numCol="1" spcCol="1270" anchor="ctr" anchorCtr="0">
              <a:noAutofit/>
              <a:sp3d extrusionH="28000" prstMaterial="matte"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b="0" i="0" u="none" kern="1200" smtClean="0"/>
                <a:t>Kampus</a:t>
              </a:r>
              <a:endParaRPr lang="tr-TR" sz="17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3226507"/>
              </p:ext>
            </p:extLst>
          </p:nvPr>
        </p:nvGraphicFramePr>
        <p:xfrm>
          <a:off x="251520" y="5013176"/>
          <a:ext cx="8208912" cy="928694"/>
        </p:xfrm>
        <a:graphic>
          <a:graphicData uri="http://schemas.openxmlformats.org/drawingml/2006/table">
            <a:tbl>
              <a:tblPr/>
              <a:tblGrid>
                <a:gridCol w="304395"/>
                <a:gridCol w="718711"/>
                <a:gridCol w="887820"/>
                <a:gridCol w="930098"/>
                <a:gridCol w="1119416"/>
                <a:gridCol w="590694"/>
                <a:gridCol w="780013"/>
                <a:gridCol w="861541"/>
                <a:gridCol w="544174"/>
                <a:gridCol w="751970"/>
                <a:gridCol w="720080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Çizmeci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lt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Geçitinden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İzzet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Baysal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astanesi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Ege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Seramik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Alpagutbey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Köprüsü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 </a:t>
                      </a:r>
                      <a:r>
                        <a:rPr lang="nn-N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zeri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Konak Market</a:t>
                      </a:r>
                      <a:endParaRPr lang="nn-NO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aya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Altınkent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Siteleri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 101 Market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600" b="1" cap="small" dirty="0" smtClean="0"/>
              <a:t>13.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>İzzet baysal mah. Güzergahı</a:t>
            </a:r>
            <a:r>
              <a:rPr lang="tr-TR" sz="3600" cap="small" dirty="0" smtClean="0"/>
              <a:t> 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pSp>
        <p:nvGrpSpPr>
          <p:cNvPr id="3" name="Grup 2"/>
          <p:cNvGrpSpPr/>
          <p:nvPr/>
        </p:nvGrpSpPr>
        <p:grpSpPr>
          <a:xfrm>
            <a:off x="435942" y="714356"/>
            <a:ext cx="8280000" cy="4857784"/>
            <a:chOff x="435942" y="714356"/>
            <a:chExt cx="7597215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928648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594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4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6" name="Serbest Form 5"/>
            <p:cNvSpPr/>
            <p:nvPr/>
          </p:nvSpPr>
          <p:spPr>
            <a:xfrm>
              <a:off x="1204427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Kampus	</a:t>
              </a:r>
              <a:endParaRPr lang="tr-TR" sz="2400" b="1" kern="1200" cap="small" baseline="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197291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D 100 Karayolu	</a:t>
              </a:r>
              <a:endParaRPr lang="tr-TR" sz="20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741397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smtClean="0"/>
                <a:t>Çiz</a:t>
              </a:r>
              <a:r>
                <a:rPr lang="tr-TR" b="0" i="0" u="none" kern="1200" dirty="0" smtClean="0"/>
                <a:t>meci alt geç. </a:t>
              </a:r>
              <a:r>
                <a:rPr lang="tr-TR" dirty="0" err="1" smtClean="0"/>
                <a:t>İ.Baysal</a:t>
              </a:r>
              <a:r>
                <a:rPr lang="tr-TR" dirty="0" smtClean="0"/>
                <a:t> </a:t>
              </a:r>
              <a:r>
                <a:rPr lang="tr-TR" dirty="0" err="1" smtClean="0"/>
                <a:t>Hast</a:t>
              </a:r>
              <a:r>
                <a:rPr lang="tr-TR" dirty="0" smtClean="0"/>
                <a:t>. Yolu</a:t>
              </a:r>
              <a:r>
                <a:rPr lang="tr-TR" b="0" i="0" u="none" kern="1200" dirty="0" smtClean="0"/>
                <a:t>	</a:t>
              </a:r>
              <a:endParaRPr lang="tr-TR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509882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Ege seramik	</a:t>
              </a:r>
              <a:endParaRPr lang="tr-TR" sz="24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278368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err="1" smtClean="0"/>
                <a:t>Alpagutbey</a:t>
              </a:r>
              <a:r>
                <a:rPr lang="tr-TR" sz="2000" b="0" i="0" u="none" kern="1200" dirty="0" smtClean="0"/>
                <a:t> köprüsü	</a:t>
              </a:r>
              <a:endParaRPr lang="tr-TR" sz="20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046853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8355" tIns="108355" rIns="108355" bIns="108355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Kanal Yolu Üzeri Konak Market	</a:t>
              </a:r>
              <a:endParaRPr lang="tr-TR" sz="2000" b="1" kern="1200" cap="small" baseline="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5815338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smtClean="0"/>
                <a:t>kaya market	</a:t>
              </a:r>
              <a:endParaRPr lang="tr-TR" sz="2400" b="1" kern="1200" cap="small" baseline="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6583823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0" i="0" u="none" kern="1200" dirty="0" err="1" smtClean="0"/>
                <a:t>Altınkent</a:t>
              </a:r>
              <a:r>
                <a:rPr lang="tr-TR" sz="2400" b="0" i="0" u="none" kern="1200" dirty="0" smtClean="0"/>
                <a:t> Siteleri </a:t>
              </a:r>
              <a:r>
                <a:rPr lang="tr-TR" b="0" i="0" u="none" kern="1200" dirty="0" smtClean="0"/>
                <a:t>Karşıs</a:t>
              </a:r>
              <a:r>
                <a:rPr lang="tr-TR" sz="2400" b="0" i="0" u="none" kern="1200" dirty="0" smtClean="0"/>
                <a:t>ı</a:t>
              </a:r>
              <a:endParaRPr lang="tr-TR" sz="2400" b="1" kern="1200" cap="small" baseline="0" dirty="0"/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7352309" y="2171691"/>
              <a:ext cx="658701" cy="1943113"/>
            </a:xfrm>
            <a:custGeom>
              <a:avLst/>
              <a:gdLst>
                <a:gd name="connsiteX0" fmla="*/ 0 w 658701"/>
                <a:gd name="connsiteY0" fmla="*/ 109786 h 1943113"/>
                <a:gd name="connsiteX1" fmla="*/ 109786 w 658701"/>
                <a:gd name="connsiteY1" fmla="*/ 0 h 1943113"/>
                <a:gd name="connsiteX2" fmla="*/ 548915 w 658701"/>
                <a:gd name="connsiteY2" fmla="*/ 0 h 1943113"/>
                <a:gd name="connsiteX3" fmla="*/ 658701 w 658701"/>
                <a:gd name="connsiteY3" fmla="*/ 109786 h 1943113"/>
                <a:gd name="connsiteX4" fmla="*/ 658701 w 658701"/>
                <a:gd name="connsiteY4" fmla="*/ 1833327 h 1943113"/>
                <a:gd name="connsiteX5" fmla="*/ 548915 w 658701"/>
                <a:gd name="connsiteY5" fmla="*/ 1943113 h 1943113"/>
                <a:gd name="connsiteX6" fmla="*/ 109786 w 658701"/>
                <a:gd name="connsiteY6" fmla="*/ 1943113 h 1943113"/>
                <a:gd name="connsiteX7" fmla="*/ 0 w 658701"/>
                <a:gd name="connsiteY7" fmla="*/ 1833327 h 1943113"/>
                <a:gd name="connsiteX8" fmla="*/ 0 w 658701"/>
                <a:gd name="connsiteY8" fmla="*/ 109786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701" h="1943113">
                  <a:moveTo>
                    <a:pt x="0" y="109786"/>
                  </a:moveTo>
                  <a:cubicBezTo>
                    <a:pt x="0" y="49153"/>
                    <a:pt x="49153" y="0"/>
                    <a:pt x="109786" y="0"/>
                  </a:cubicBezTo>
                  <a:lnTo>
                    <a:pt x="548915" y="0"/>
                  </a:lnTo>
                  <a:cubicBezTo>
                    <a:pt x="609548" y="0"/>
                    <a:pt x="658701" y="49153"/>
                    <a:pt x="658701" y="109786"/>
                  </a:cubicBezTo>
                  <a:lnTo>
                    <a:pt x="658701" y="1833327"/>
                  </a:lnTo>
                  <a:cubicBezTo>
                    <a:pt x="658701" y="1893960"/>
                    <a:pt x="609548" y="1943113"/>
                    <a:pt x="548915" y="1943113"/>
                  </a:cubicBezTo>
                  <a:lnTo>
                    <a:pt x="109786" y="1943113"/>
                  </a:lnTo>
                  <a:cubicBezTo>
                    <a:pt x="49153" y="1943113"/>
                    <a:pt x="0" y="1893960"/>
                    <a:pt x="0" y="1833327"/>
                  </a:cubicBezTo>
                  <a:lnTo>
                    <a:pt x="0" y="109786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3595" tIns="123595" rIns="123595" bIns="123595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cap="small" dirty="0" smtClean="0"/>
                <a:t>A 101 MARKET</a:t>
              </a:r>
              <a:endParaRPr lang="tr-TR" sz="2000" b="1" kern="1200" cap="small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7355729"/>
              </p:ext>
            </p:extLst>
          </p:nvPr>
        </p:nvGraphicFramePr>
        <p:xfrm>
          <a:off x="251520" y="5013176"/>
          <a:ext cx="7848873" cy="1100956"/>
        </p:xfrm>
        <a:graphic>
          <a:graphicData uri="http://schemas.openxmlformats.org/drawingml/2006/table">
            <a:tbl>
              <a:tblPr/>
              <a:tblGrid>
                <a:gridCol w="296675"/>
                <a:gridCol w="597282"/>
                <a:gridCol w="690219"/>
                <a:gridCol w="792088"/>
                <a:gridCol w="792088"/>
                <a:gridCol w="1008112"/>
                <a:gridCol w="1080120"/>
                <a:gridCol w="864096"/>
                <a:gridCol w="576064"/>
                <a:gridCol w="648072"/>
                <a:gridCol w="504057"/>
              </a:tblGrid>
              <a:tr h="3174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7.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8.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9.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835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Yaşamkent 18.ada belediye durağı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Eylül sitesi belediye durağı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YAŞAMKENT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15.ADA BELEDİYE DURAĞI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MEHMET AKİF ERSOY İ.Ö.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YAŞAMKENT 101.ADA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ANAOKULU MERKEZ CAMİİ BELEDİYE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TERMİNAL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 100 KARAYOLU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KAMPÜS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14. UMUT VE YAŞAMKENT MAH.GÜZERGAHI-1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358164712"/>
              </p:ext>
            </p:extLst>
          </p:nvPr>
        </p:nvGraphicFramePr>
        <p:xfrm>
          <a:off x="425880" y="332656"/>
          <a:ext cx="8358246" cy="4353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7251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9738310"/>
              </p:ext>
            </p:extLst>
          </p:nvPr>
        </p:nvGraphicFramePr>
        <p:xfrm>
          <a:off x="251520" y="5013176"/>
          <a:ext cx="8352930" cy="1100956"/>
        </p:xfrm>
        <a:graphic>
          <a:graphicData uri="http://schemas.openxmlformats.org/drawingml/2006/table">
            <a:tbl>
              <a:tblPr/>
              <a:tblGrid>
                <a:gridCol w="319049"/>
                <a:gridCol w="642327"/>
                <a:gridCol w="694808"/>
                <a:gridCol w="720080"/>
                <a:gridCol w="720080"/>
                <a:gridCol w="792088"/>
                <a:gridCol w="936104"/>
                <a:gridCol w="864096"/>
                <a:gridCol w="936104"/>
                <a:gridCol w="792088"/>
                <a:gridCol w="936106"/>
              </a:tblGrid>
              <a:tr h="3174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8.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9.</a:t>
                      </a:r>
                      <a:endParaRPr lang="tr-TR" sz="1000" b="1" dirty="0"/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835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KAMPÜS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D 100 KARAYOLU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PAŞAKÖY ALT GEÇİDİ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ANAOKULU MERKEZ CAMİİ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YAŞAMKENT 101.ADA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MEHMET AKİF ERSOY İ.Ö.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YAŞAMKENT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15.ADA BELEDİYE DURAĞI</a:t>
                      </a:r>
                      <a:endParaRPr lang="tr-TR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Eylül sitesi belediye durağı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cap="small" baseline="0" dirty="0" smtClean="0">
                          <a:solidFill>
                            <a:schemeClr val="tx1"/>
                          </a:solidFill>
                        </a:rPr>
                        <a:t>Yaşamkent 18.ada belediye durağı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14. UMUT VE YAŞAMKENT MAH.GÜZERGAHI-1 </a:t>
            </a:r>
            <a: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268194357"/>
              </p:ext>
            </p:extLst>
          </p:nvPr>
        </p:nvGraphicFramePr>
        <p:xfrm>
          <a:off x="457200" y="332656"/>
          <a:ext cx="8326926" cy="4353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1333694"/>
              </p:ext>
            </p:extLst>
          </p:nvPr>
        </p:nvGraphicFramePr>
        <p:xfrm>
          <a:off x="179512" y="5085184"/>
          <a:ext cx="7776864" cy="928694"/>
        </p:xfrm>
        <a:graphic>
          <a:graphicData uri="http://schemas.openxmlformats.org/drawingml/2006/table">
            <a:tbl>
              <a:tblPr/>
              <a:tblGrid>
                <a:gridCol w="299056"/>
                <a:gridCol w="706106"/>
                <a:gridCol w="872249"/>
                <a:gridCol w="913786"/>
                <a:gridCol w="915861"/>
                <a:gridCol w="764257"/>
                <a:gridCol w="766334"/>
                <a:gridCol w="883031"/>
                <a:gridCol w="792088"/>
                <a:gridCol w="864096"/>
              </a:tblGrid>
              <a:tr h="2461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877" marR="5877" marT="58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imar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İzzet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Baysal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Teknik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Lisesi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isar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antar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alcı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Havuzbaşı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tobüs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Çıkınlar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Mezarlığı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Beşyüzevler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7" marR="5877" marT="5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1. KURUÇAY MAH.GÜZERGAHI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432983" y="714356"/>
            <a:ext cx="7726990" cy="4857784"/>
            <a:chOff x="432983" y="714356"/>
            <a:chExt cx="7726990" cy="485778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4" name="Sağ Ok 3"/>
            <p:cNvSpPr/>
            <p:nvPr/>
          </p:nvSpPr>
          <p:spPr>
            <a:xfrm>
              <a:off x="1055464" y="714356"/>
              <a:ext cx="7104509" cy="4857784"/>
            </a:xfrm>
            <a:prstGeom prst="rightArrow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erbest Form 4"/>
            <p:cNvSpPr/>
            <p:nvPr/>
          </p:nvSpPr>
          <p:spPr>
            <a:xfrm>
              <a:off x="432983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cap="small" baseline="0" dirty="0" smtClean="0">
                  <a:solidFill>
                    <a:srgbClr val="FF0000"/>
                  </a:solidFill>
                </a:rPr>
                <a:t>akşam</a:t>
              </a:r>
              <a:endParaRPr lang="tr-TR" sz="2000" b="1" kern="1200" cap="small" baseline="0" dirty="0">
                <a:solidFill>
                  <a:srgbClr val="FF0000"/>
                </a:solidFill>
              </a:endParaRPr>
            </a:p>
          </p:txBody>
        </p:sp>
        <p:sp>
          <p:nvSpPr>
            <p:cNvPr id="6" name="Serbest Form 5"/>
            <p:cNvSpPr/>
            <p:nvPr/>
          </p:nvSpPr>
          <p:spPr>
            <a:xfrm>
              <a:off x="1280031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Kampus	</a:t>
              </a:r>
              <a:endParaRPr lang="tr-TR" sz="2000" b="1" kern="1200" cap="small" baseline="0" dirty="0"/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2127078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D 100 Karayolu	</a:t>
              </a:r>
              <a:endParaRPr lang="tr-TR" sz="2000" b="1" kern="1200" cap="small" baseline="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2974126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04022" tIns="104022" rIns="104022" bIns="104022" numCol="1" spcCol="1270" anchor="ctr" anchorCtr="0">
              <a:noAutofit/>
              <a:sp3d extrusionH="28000" prstMaterial="matte"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mimar İzzet baysal Teknik lisesi karşısı	</a:t>
              </a:r>
              <a:endParaRPr lang="tr-TR" sz="2000" b="1" kern="1200" cap="small" baseline="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3821174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hisar kantar	</a:t>
              </a:r>
              <a:endParaRPr lang="tr-TR" sz="2000" b="1" kern="1200" cap="small" baseline="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4668222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dirty="0"/>
                <a:t>B</a:t>
              </a:r>
              <a:r>
                <a:rPr lang="tr-TR" sz="2000" b="0" i="0" u="none" kern="1200" dirty="0" smtClean="0"/>
                <a:t>alcı cami	</a:t>
              </a:r>
              <a:endParaRPr lang="tr-TR" sz="2000" b="1" kern="1200" cap="small" baseline="0" dirty="0"/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5515270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96402" tIns="96402" rIns="96402" bIns="96402" numCol="1" spcCol="1270" anchor="ctr" anchorCtr="0">
              <a:noAutofit/>
              <a:sp3d extrusionH="28000" prstMaterial="matte"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0" i="0" u="none" kern="1200" dirty="0" err="1" smtClean="0"/>
                <a:t>Havuzbaşı</a:t>
              </a:r>
              <a:r>
                <a:rPr lang="tr-TR" sz="1600" b="0" i="0" u="none" kern="1200" dirty="0" smtClean="0"/>
                <a:t> belediye otobüs durağı</a:t>
              </a:r>
              <a:r>
                <a:rPr lang="tr-TR" sz="2000" b="0" i="0" u="none" kern="1200" dirty="0" smtClean="0"/>
                <a:t>	</a:t>
              </a:r>
              <a:endParaRPr lang="tr-TR" sz="2000" b="1" kern="1200" cap="small" baseline="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6362318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11642" tIns="111642" rIns="111642" bIns="111642" numCol="1" spcCol="1270" anchor="ctr" anchorCtr="0">
              <a:noAutofit/>
              <a:sp3d extrusionH="28000" prstMaterial="matte"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smtClean="0"/>
                <a:t>Çıkınlar mezarlığı	</a:t>
              </a:r>
              <a:endParaRPr lang="tr-TR" sz="2000" b="1" kern="1200" cap="small" baseline="0" dirty="0"/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7209365" y="2171691"/>
              <a:ext cx="726040" cy="1943113"/>
            </a:xfrm>
            <a:custGeom>
              <a:avLst/>
              <a:gdLst>
                <a:gd name="connsiteX0" fmla="*/ 0 w 726040"/>
                <a:gd name="connsiteY0" fmla="*/ 121009 h 1943113"/>
                <a:gd name="connsiteX1" fmla="*/ 121009 w 726040"/>
                <a:gd name="connsiteY1" fmla="*/ 0 h 1943113"/>
                <a:gd name="connsiteX2" fmla="*/ 605031 w 726040"/>
                <a:gd name="connsiteY2" fmla="*/ 0 h 1943113"/>
                <a:gd name="connsiteX3" fmla="*/ 726040 w 726040"/>
                <a:gd name="connsiteY3" fmla="*/ 121009 h 1943113"/>
                <a:gd name="connsiteX4" fmla="*/ 726040 w 726040"/>
                <a:gd name="connsiteY4" fmla="*/ 1822104 h 1943113"/>
                <a:gd name="connsiteX5" fmla="*/ 605031 w 726040"/>
                <a:gd name="connsiteY5" fmla="*/ 1943113 h 1943113"/>
                <a:gd name="connsiteX6" fmla="*/ 121009 w 726040"/>
                <a:gd name="connsiteY6" fmla="*/ 1943113 h 1943113"/>
                <a:gd name="connsiteX7" fmla="*/ 0 w 726040"/>
                <a:gd name="connsiteY7" fmla="*/ 1822104 h 1943113"/>
                <a:gd name="connsiteX8" fmla="*/ 0 w 726040"/>
                <a:gd name="connsiteY8" fmla="*/ 121009 h 19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040" h="1943113">
                  <a:moveTo>
                    <a:pt x="0" y="121009"/>
                  </a:moveTo>
                  <a:cubicBezTo>
                    <a:pt x="0" y="54178"/>
                    <a:pt x="54178" y="0"/>
                    <a:pt x="121009" y="0"/>
                  </a:cubicBezTo>
                  <a:lnTo>
                    <a:pt x="605031" y="0"/>
                  </a:lnTo>
                  <a:cubicBezTo>
                    <a:pt x="671862" y="0"/>
                    <a:pt x="726040" y="54178"/>
                    <a:pt x="726040" y="121009"/>
                  </a:cubicBezTo>
                  <a:lnTo>
                    <a:pt x="726040" y="1822104"/>
                  </a:lnTo>
                  <a:cubicBezTo>
                    <a:pt x="726040" y="1888935"/>
                    <a:pt x="671862" y="1943113"/>
                    <a:pt x="605031" y="1943113"/>
                  </a:cubicBezTo>
                  <a:lnTo>
                    <a:pt x="121009" y="1943113"/>
                  </a:lnTo>
                  <a:cubicBezTo>
                    <a:pt x="54178" y="1943113"/>
                    <a:pt x="0" y="1888935"/>
                    <a:pt x="0" y="1822104"/>
                  </a:cubicBezTo>
                  <a:lnTo>
                    <a:pt x="0" y="121009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126882" tIns="126882" rIns="126882" bIns="126882" numCol="1" spcCol="1270" anchor="ctr" anchorCtr="0">
              <a:noAutofit/>
              <a:sp3d extrusionH="28000" prstMaterial="matte"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0" i="0" u="none" kern="1200" dirty="0" err="1" smtClean="0"/>
                <a:t>Beşyüzevler</a:t>
              </a:r>
              <a:r>
                <a:rPr lang="tr-TR" sz="2000" b="0" i="0" u="none" kern="1200" dirty="0" smtClean="0"/>
                <a:t> Karşısı</a:t>
              </a:r>
              <a:endParaRPr lang="tr-TR" sz="2000" b="1" kern="1200" cap="small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5415040"/>
              </p:ext>
            </p:extLst>
          </p:nvPr>
        </p:nvGraphicFramePr>
        <p:xfrm>
          <a:off x="179512" y="5085185"/>
          <a:ext cx="8502264" cy="1080119"/>
        </p:xfrm>
        <a:graphic>
          <a:graphicData uri="http://schemas.openxmlformats.org/drawingml/2006/table">
            <a:tbl>
              <a:tblPr/>
              <a:tblGrid>
                <a:gridCol w="351437"/>
                <a:gridCol w="633978"/>
                <a:gridCol w="788332"/>
                <a:gridCol w="942254"/>
                <a:gridCol w="944696"/>
                <a:gridCol w="1062783"/>
                <a:gridCol w="1062783"/>
                <a:gridCol w="944696"/>
                <a:gridCol w="1117913"/>
                <a:gridCol w="653392"/>
              </a:tblGrid>
              <a:tr h="238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416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ÇİZMECİ LİSESİ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UMUTKENT 20.ADA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KILIÇARSLAN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SAPMAZLAR SİTESİ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AYDINKENT SİTESİ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 100 KARAYOLU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KAMPÜS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15. UMUT VE YAŞAMKENT MAH.GÜZERGAHI-2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3460468089"/>
              </p:ext>
            </p:extLst>
          </p:nvPr>
        </p:nvGraphicFramePr>
        <p:xfrm>
          <a:off x="683568" y="274639"/>
          <a:ext cx="7998206" cy="473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327029"/>
              </p:ext>
            </p:extLst>
          </p:nvPr>
        </p:nvGraphicFramePr>
        <p:xfrm>
          <a:off x="179512" y="5085185"/>
          <a:ext cx="8352928" cy="1296143"/>
        </p:xfrm>
        <a:graphic>
          <a:graphicData uri="http://schemas.openxmlformats.org/drawingml/2006/table">
            <a:tbl>
              <a:tblPr/>
              <a:tblGrid>
                <a:gridCol w="214302"/>
                <a:gridCol w="386592"/>
                <a:gridCol w="480715"/>
                <a:gridCol w="790599"/>
                <a:gridCol w="936104"/>
                <a:gridCol w="792088"/>
                <a:gridCol w="1080120"/>
                <a:gridCol w="1296144"/>
                <a:gridCol w="1368152"/>
                <a:gridCol w="1008112"/>
              </a:tblGrid>
              <a:tr h="238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0576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KAMPÜS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 100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KARAYOLU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AYDINKENT SİTESİ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SAPMAZLAR SİTESİ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KILIÇARSLAN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UMUTKENT 20.ADA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ÇİZMECİ LİSESİ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23.ADA BELEDİYE DURAĞI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15. UMUT VE YAŞAMKENT MAH.GÜZERGAHI-2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3724977386"/>
              </p:ext>
            </p:extLst>
          </p:nvPr>
        </p:nvGraphicFramePr>
        <p:xfrm>
          <a:off x="683568" y="274639"/>
          <a:ext cx="7998206" cy="473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0227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1693153"/>
              </p:ext>
            </p:extLst>
          </p:nvPr>
        </p:nvGraphicFramePr>
        <p:xfrm>
          <a:off x="179512" y="5157192"/>
          <a:ext cx="8715436" cy="928694"/>
        </p:xfrm>
        <a:graphic>
          <a:graphicData uri="http://schemas.openxmlformats.org/drawingml/2006/table">
            <a:tbl>
              <a:tblPr/>
              <a:tblGrid>
                <a:gridCol w="497629"/>
                <a:gridCol w="1174960"/>
                <a:gridCol w="1451420"/>
                <a:gridCol w="1520536"/>
                <a:gridCol w="1523992"/>
                <a:gridCol w="1271722"/>
                <a:gridCol w="1275177"/>
              </a:tblGrid>
              <a:tr h="2496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790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Memur-Sen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TOKİ Konutları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Belediye Otobüs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Durakları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Kürkçüler TOKI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Konutları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Otob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16.TOKİ KÜRKÇÜLER MEMUR-SEN GÜZERGAHI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292480924"/>
              </p:ext>
            </p:extLst>
          </p:nvPr>
        </p:nvGraphicFramePr>
        <p:xfrm>
          <a:off x="428596" y="620688"/>
          <a:ext cx="8358246" cy="4951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3900254"/>
              </p:ext>
            </p:extLst>
          </p:nvPr>
        </p:nvGraphicFramePr>
        <p:xfrm>
          <a:off x="531627" y="5029200"/>
          <a:ext cx="6920694" cy="894691"/>
        </p:xfrm>
        <a:graphic>
          <a:graphicData uri="http://schemas.openxmlformats.org/drawingml/2006/table">
            <a:tbl>
              <a:tblPr/>
              <a:tblGrid>
                <a:gridCol w="405738"/>
                <a:gridCol w="957995"/>
                <a:gridCol w="737192"/>
                <a:gridCol w="741503"/>
                <a:gridCol w="988671"/>
                <a:gridCol w="988671"/>
                <a:gridCol w="1050462"/>
                <a:gridCol w="1050462"/>
              </a:tblGrid>
              <a:tr h="2405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12241" marR="12241" marT="122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541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Terminal Durağı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Kürkçüler TOKI konutları Bel. </a:t>
                      </a:r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Otob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 Durağı</a:t>
                      </a:r>
                    </a:p>
                    <a:p>
                      <a:pPr algn="ctr" fontAlgn="ctr"/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Otobüs Durakları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Memur-Sen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TOKİ Konutları</a:t>
                      </a:r>
                    </a:p>
                  </a:txBody>
                  <a:tcPr marL="12241" marR="12241" marT="12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16. TOKİ KÜRKÇÜLER MEMUR-SEN GÜZERGAHI</a:t>
            </a:r>
            <a:endParaRPr lang="tr-TR" sz="28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003287581"/>
              </p:ext>
            </p:extLst>
          </p:nvPr>
        </p:nvGraphicFramePr>
        <p:xfrm>
          <a:off x="428596" y="404664"/>
          <a:ext cx="835824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3601080"/>
              </p:ext>
            </p:extLst>
          </p:nvPr>
        </p:nvGraphicFramePr>
        <p:xfrm>
          <a:off x="179512" y="5013176"/>
          <a:ext cx="7953291" cy="928694"/>
        </p:xfrm>
        <a:graphic>
          <a:graphicData uri="http://schemas.openxmlformats.org/drawingml/2006/table">
            <a:tbl>
              <a:tblPr/>
              <a:tblGrid>
                <a:gridCol w="248864"/>
                <a:gridCol w="587597"/>
                <a:gridCol w="725855"/>
                <a:gridCol w="760419"/>
                <a:gridCol w="760419"/>
                <a:gridCol w="760419"/>
                <a:gridCol w="635986"/>
                <a:gridCol w="637714"/>
                <a:gridCol w="594509"/>
                <a:gridCol w="554761"/>
                <a:gridCol w="587597"/>
                <a:gridCol w="587597"/>
                <a:gridCol w="511554"/>
              </a:tblGrid>
              <a:tr h="3176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110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Cumhuriyet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iİlköğretim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Okulu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Sümer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Taksi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Damla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Market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Nuh- Mar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Market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Koç İlköğretim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eyit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oğancı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Mudurnu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araköy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17. SÜMER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sp>
        <p:nvSpPr>
          <p:cNvPr id="9" name="Dikdörtgen 8"/>
          <p:cNvSpPr/>
          <p:nvPr/>
        </p:nvSpPr>
        <p:spPr>
          <a:xfrm>
            <a:off x="2018413" y="-3874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ağ Ok 3"/>
          <p:cNvSpPr/>
          <p:nvPr/>
        </p:nvSpPr>
        <p:spPr>
          <a:xfrm>
            <a:off x="820242" y="343108"/>
            <a:ext cx="7107259" cy="4613810"/>
          </a:xfrm>
          <a:prstGeom prst="rightArrow">
            <a:avLst/>
          </a:pr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erbest Form 4"/>
          <p:cNvSpPr/>
          <p:nvPr/>
        </p:nvSpPr>
        <p:spPr>
          <a:xfrm>
            <a:off x="197139" y="2969647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1350" tIns="121350" rIns="121350" bIns="121350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kern="1200" cap="small" baseline="0" dirty="0" smtClean="0">
                <a:solidFill>
                  <a:srgbClr val="FF0000"/>
                </a:solidFill>
              </a:rPr>
              <a:t>Sabah</a:t>
            </a:r>
            <a:endParaRPr lang="tr-TR" b="1" kern="1200" cap="small" baseline="0" dirty="0">
              <a:solidFill>
                <a:srgbClr val="FF0000"/>
              </a:solidFill>
            </a:endParaRPr>
          </a:p>
        </p:txBody>
      </p:sp>
      <p:sp>
        <p:nvSpPr>
          <p:cNvPr id="7" name="Serbest Form 6"/>
          <p:cNvSpPr/>
          <p:nvPr/>
        </p:nvSpPr>
        <p:spPr>
          <a:xfrm>
            <a:off x="866655" y="2873954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Cumhuriyet İlköğretim Okulu</a:t>
            </a:r>
            <a:endParaRPr lang="tr-TR" kern="1200" dirty="0"/>
          </a:p>
        </p:txBody>
      </p:sp>
      <p:sp>
        <p:nvSpPr>
          <p:cNvPr id="8" name="Serbest Form 7"/>
          <p:cNvSpPr/>
          <p:nvPr/>
        </p:nvSpPr>
        <p:spPr>
          <a:xfrm>
            <a:off x="1570010" y="2735249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                      Sümer Taksi Karşısı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kern="1200" dirty="0"/>
          </a:p>
        </p:txBody>
      </p:sp>
      <p:sp>
        <p:nvSpPr>
          <p:cNvPr id="11" name="Serbest Form 10"/>
          <p:cNvSpPr/>
          <p:nvPr/>
        </p:nvSpPr>
        <p:spPr>
          <a:xfrm>
            <a:off x="2226366" y="2612538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Damla Market Önü</a:t>
            </a:r>
            <a:endParaRPr lang="tr-TR" kern="1200" dirty="0"/>
          </a:p>
        </p:txBody>
      </p:sp>
      <p:sp>
        <p:nvSpPr>
          <p:cNvPr id="12" name="Serbest Form 11"/>
          <p:cNvSpPr/>
          <p:nvPr/>
        </p:nvSpPr>
        <p:spPr>
          <a:xfrm>
            <a:off x="2895882" y="2458664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0" i="0" u="none" kern="1200" dirty="0" smtClean="0"/>
              <a:t>Nuh-Mar Market Karşısı</a:t>
            </a:r>
            <a:endParaRPr lang="tr-TR" kern="1200" dirty="0"/>
          </a:p>
        </p:txBody>
      </p:sp>
      <p:sp>
        <p:nvSpPr>
          <p:cNvPr id="14" name="Serbest Form 13"/>
          <p:cNvSpPr/>
          <p:nvPr/>
        </p:nvSpPr>
        <p:spPr>
          <a:xfrm>
            <a:off x="3531523" y="2267731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K</a:t>
            </a:r>
            <a:r>
              <a:rPr lang="tr-TR" b="0" i="0" u="none" kern="1200" dirty="0" smtClean="0"/>
              <a:t>uran </a:t>
            </a:r>
            <a:r>
              <a:rPr lang="tr-TR" dirty="0"/>
              <a:t>K</a:t>
            </a:r>
            <a:r>
              <a:rPr lang="tr-TR" b="0" i="0" u="none" kern="1200" dirty="0" smtClean="0"/>
              <a:t>ursu	</a:t>
            </a:r>
            <a:endParaRPr lang="tr-TR" kern="1200" dirty="0"/>
          </a:p>
        </p:txBody>
      </p:sp>
      <p:sp>
        <p:nvSpPr>
          <p:cNvPr id="15" name="Serbest Form 14"/>
          <p:cNvSpPr/>
          <p:nvPr/>
        </p:nvSpPr>
        <p:spPr>
          <a:xfrm>
            <a:off x="4167165" y="2132792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0" i="0" u="none" kern="1200" dirty="0" smtClean="0"/>
              <a:t>Koç İlköğretim okulu	</a:t>
            </a:r>
            <a:endParaRPr lang="tr-TR" kern="1200" dirty="0"/>
          </a:p>
        </p:txBody>
      </p:sp>
      <p:sp>
        <p:nvSpPr>
          <p:cNvPr id="16" name="Serbest Form 15"/>
          <p:cNvSpPr/>
          <p:nvPr/>
        </p:nvSpPr>
        <p:spPr>
          <a:xfrm>
            <a:off x="4845864" y="1980070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Seyit Mah. Durağı</a:t>
            </a:r>
            <a:endParaRPr lang="tr-TR" kern="1200" dirty="0"/>
          </a:p>
        </p:txBody>
      </p:sp>
      <p:sp>
        <p:nvSpPr>
          <p:cNvPr id="17" name="Serbest Form 16"/>
          <p:cNvSpPr/>
          <p:nvPr/>
        </p:nvSpPr>
        <p:spPr>
          <a:xfrm>
            <a:off x="5507760" y="1856104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kern="1200" dirty="0" smtClean="0"/>
              <a:t>Doğancı Mah. Durağı</a:t>
            </a:r>
            <a:endParaRPr lang="tr-TR" kern="1200" dirty="0"/>
          </a:p>
        </p:txBody>
      </p:sp>
      <p:sp>
        <p:nvSpPr>
          <p:cNvPr id="18" name="Serbest Form 17"/>
          <p:cNvSpPr/>
          <p:nvPr/>
        </p:nvSpPr>
        <p:spPr>
          <a:xfrm>
            <a:off x="6172876" y="1756779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0" i="0" u="none" kern="1200" dirty="0" smtClean="0"/>
              <a:t>Mudurnu yolu 	</a:t>
            </a:r>
            <a:endParaRPr lang="tr-TR" kern="1200" dirty="0"/>
          </a:p>
        </p:txBody>
      </p:sp>
      <p:sp>
        <p:nvSpPr>
          <p:cNvPr id="19" name="Serbest Form 18"/>
          <p:cNvSpPr/>
          <p:nvPr/>
        </p:nvSpPr>
        <p:spPr>
          <a:xfrm>
            <a:off x="6811374" y="1601032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0" i="0" u="none" kern="1200" dirty="0" smtClean="0"/>
              <a:t>Karaköy Mah. Durağı	</a:t>
            </a:r>
            <a:endParaRPr lang="tr-TR" kern="1200" dirty="0"/>
          </a:p>
        </p:txBody>
      </p:sp>
      <p:sp>
        <p:nvSpPr>
          <p:cNvPr id="20" name="Serbest Form 19"/>
          <p:cNvSpPr/>
          <p:nvPr/>
        </p:nvSpPr>
        <p:spPr>
          <a:xfrm>
            <a:off x="7475423" y="1417638"/>
            <a:ext cx="612948" cy="1845524"/>
          </a:xfrm>
          <a:custGeom>
            <a:avLst/>
            <a:gdLst>
              <a:gd name="connsiteX0" fmla="*/ 0 w 612711"/>
              <a:gd name="connsiteY0" fmla="*/ 102121 h 1943113"/>
              <a:gd name="connsiteX1" fmla="*/ 102121 w 612711"/>
              <a:gd name="connsiteY1" fmla="*/ 0 h 1943113"/>
              <a:gd name="connsiteX2" fmla="*/ 510590 w 612711"/>
              <a:gd name="connsiteY2" fmla="*/ 0 h 1943113"/>
              <a:gd name="connsiteX3" fmla="*/ 612711 w 612711"/>
              <a:gd name="connsiteY3" fmla="*/ 102121 h 1943113"/>
              <a:gd name="connsiteX4" fmla="*/ 612711 w 612711"/>
              <a:gd name="connsiteY4" fmla="*/ 1840992 h 1943113"/>
              <a:gd name="connsiteX5" fmla="*/ 510590 w 612711"/>
              <a:gd name="connsiteY5" fmla="*/ 1943113 h 1943113"/>
              <a:gd name="connsiteX6" fmla="*/ 102121 w 612711"/>
              <a:gd name="connsiteY6" fmla="*/ 1943113 h 1943113"/>
              <a:gd name="connsiteX7" fmla="*/ 0 w 612711"/>
              <a:gd name="connsiteY7" fmla="*/ 1840992 h 1943113"/>
              <a:gd name="connsiteX8" fmla="*/ 0 w 612711"/>
              <a:gd name="connsiteY8" fmla="*/ 102121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11" h="1943113">
                <a:moveTo>
                  <a:pt x="0" y="102121"/>
                </a:moveTo>
                <a:cubicBezTo>
                  <a:pt x="0" y="45721"/>
                  <a:pt x="45721" y="0"/>
                  <a:pt x="102121" y="0"/>
                </a:cubicBezTo>
                <a:lnTo>
                  <a:pt x="510590" y="0"/>
                </a:lnTo>
                <a:cubicBezTo>
                  <a:pt x="566990" y="0"/>
                  <a:pt x="612711" y="45721"/>
                  <a:pt x="612711" y="102121"/>
                </a:cubicBezTo>
                <a:lnTo>
                  <a:pt x="612711" y="1840992"/>
                </a:lnTo>
                <a:cubicBezTo>
                  <a:pt x="612711" y="1897392"/>
                  <a:pt x="566990" y="1943113"/>
                  <a:pt x="510590" y="1943113"/>
                </a:cubicBezTo>
                <a:lnTo>
                  <a:pt x="102121" y="1943113"/>
                </a:lnTo>
                <a:cubicBezTo>
                  <a:pt x="45721" y="1943113"/>
                  <a:pt x="0" y="1897392"/>
                  <a:pt x="0" y="1840992"/>
                </a:cubicBezTo>
                <a:lnTo>
                  <a:pt x="0" y="102121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79440" tIns="79440" rIns="79440" bIns="79440" numCol="1" spcCol="1270" anchor="ctr" anchorCtr="0">
            <a:noAutofit/>
            <a:sp3d extrusionH="28000" prstMaterial="matte"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0" i="0" u="none" kern="1200" dirty="0" smtClean="0"/>
              <a:t>Kampus</a:t>
            </a:r>
            <a:endParaRPr lang="tr-TR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0729190"/>
              </p:ext>
            </p:extLst>
          </p:nvPr>
        </p:nvGraphicFramePr>
        <p:xfrm>
          <a:off x="179512" y="5013176"/>
          <a:ext cx="8210812" cy="928694"/>
        </p:xfrm>
        <a:graphic>
          <a:graphicData uri="http://schemas.openxmlformats.org/drawingml/2006/table">
            <a:tbl>
              <a:tblPr/>
              <a:tblGrid>
                <a:gridCol w="261265"/>
                <a:gridCol w="616878"/>
                <a:gridCol w="634025"/>
                <a:gridCol w="792088"/>
                <a:gridCol w="648072"/>
                <a:gridCol w="792088"/>
                <a:gridCol w="648072"/>
                <a:gridCol w="792088"/>
                <a:gridCol w="504056"/>
                <a:gridCol w="751378"/>
                <a:gridCol w="616878"/>
                <a:gridCol w="503952"/>
                <a:gridCol w="649972"/>
              </a:tblGrid>
              <a:tr h="2405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88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Karaköy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Mudurnu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oğancı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Seyit Mah.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Koç İlköğretim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Nuh-Mar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Market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Damla Market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Sümer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Taksi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Cumhuriyet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ilköğretim 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3" y="-1569955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2917" y="260824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17. SÜMER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sp>
        <p:nvSpPr>
          <p:cNvPr id="4" name="Sağ Ok 3"/>
          <p:cNvSpPr/>
          <p:nvPr/>
        </p:nvSpPr>
        <p:spPr>
          <a:xfrm>
            <a:off x="735571" y="714356"/>
            <a:ext cx="6376714" cy="4802876"/>
          </a:xfrm>
          <a:prstGeom prst="rightArrow">
            <a:avLst/>
          </a:pr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erbest Form 4"/>
          <p:cNvSpPr/>
          <p:nvPr/>
        </p:nvSpPr>
        <p:spPr>
          <a:xfrm>
            <a:off x="287288" y="3003447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cap="small" baseline="0" dirty="0" smtClean="0">
                <a:solidFill>
                  <a:srgbClr val="FF0000"/>
                </a:solidFill>
              </a:rPr>
              <a:t>akşam</a:t>
            </a:r>
            <a:endParaRPr lang="tr-TR" sz="2400" b="1" kern="1200" cap="small" baseline="0" dirty="0">
              <a:solidFill>
                <a:srgbClr val="FF0000"/>
              </a:solidFill>
            </a:endParaRPr>
          </a:p>
        </p:txBody>
      </p:sp>
      <p:sp>
        <p:nvSpPr>
          <p:cNvPr id="6" name="Serbest Form 5"/>
          <p:cNvSpPr/>
          <p:nvPr/>
        </p:nvSpPr>
        <p:spPr>
          <a:xfrm>
            <a:off x="941173" y="2847826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olidFill>
            <a:schemeClr val="lt1">
              <a:hueOff val="0"/>
              <a:satOff val="0"/>
              <a:lumOff val="0"/>
            </a:schemeClr>
          </a:solidFill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Kampus	</a:t>
            </a:r>
            <a:endParaRPr lang="tr-TR" sz="1600" b="1" kern="1200" cap="small" baseline="0" dirty="0"/>
          </a:p>
        </p:txBody>
      </p:sp>
      <p:sp>
        <p:nvSpPr>
          <p:cNvPr id="8" name="Serbest Form 7"/>
          <p:cNvSpPr/>
          <p:nvPr/>
        </p:nvSpPr>
        <p:spPr>
          <a:xfrm>
            <a:off x="1591357" y="2695689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Karaköy </a:t>
            </a:r>
            <a:r>
              <a:rPr lang="tr-TR" sz="1600" dirty="0" smtClean="0"/>
              <a:t>Mah. Durağı</a:t>
            </a:r>
            <a:r>
              <a:rPr lang="tr-TR" sz="1600" b="0" i="0" u="none" kern="1200" dirty="0" smtClean="0"/>
              <a:t>	</a:t>
            </a:r>
            <a:endParaRPr lang="tr-TR" sz="1600" b="1" kern="1200" cap="small" baseline="0" dirty="0"/>
          </a:p>
        </p:txBody>
      </p:sp>
      <p:sp>
        <p:nvSpPr>
          <p:cNvPr id="11" name="Serbest Form 10"/>
          <p:cNvSpPr/>
          <p:nvPr/>
        </p:nvSpPr>
        <p:spPr>
          <a:xfrm>
            <a:off x="2218455" y="2604974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Mudurnu yolu 	</a:t>
            </a:r>
            <a:endParaRPr lang="tr-TR" sz="1600" b="1" kern="1200" cap="small" baseline="0" dirty="0"/>
          </a:p>
        </p:txBody>
      </p:sp>
      <p:sp>
        <p:nvSpPr>
          <p:cNvPr id="12" name="Serbest Form 11"/>
          <p:cNvSpPr/>
          <p:nvPr/>
        </p:nvSpPr>
        <p:spPr>
          <a:xfrm>
            <a:off x="2873783" y="2452978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Doğancı Mah. Durağı</a:t>
            </a:r>
            <a:endParaRPr lang="tr-TR" sz="1600" b="1" kern="1200" cap="small" baseline="0" dirty="0"/>
          </a:p>
        </p:txBody>
      </p:sp>
      <p:sp>
        <p:nvSpPr>
          <p:cNvPr id="13" name="Serbest Form 12"/>
          <p:cNvSpPr/>
          <p:nvPr/>
        </p:nvSpPr>
        <p:spPr>
          <a:xfrm>
            <a:off x="3564986" y="2377929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Seyit </a:t>
            </a:r>
            <a:r>
              <a:rPr lang="tr-TR" sz="1600" dirty="0" smtClean="0"/>
              <a:t>Mah. </a:t>
            </a:r>
            <a:r>
              <a:rPr lang="tr-TR" sz="1600" b="0" i="0" u="none" kern="1200" dirty="0" smtClean="0"/>
              <a:t>Durağı	</a:t>
            </a:r>
            <a:endParaRPr lang="tr-TR" sz="1600" b="1" kern="1200" cap="small" baseline="0" dirty="0"/>
          </a:p>
        </p:txBody>
      </p:sp>
      <p:sp>
        <p:nvSpPr>
          <p:cNvPr id="14" name="Serbest Form 13"/>
          <p:cNvSpPr/>
          <p:nvPr/>
        </p:nvSpPr>
        <p:spPr>
          <a:xfrm>
            <a:off x="4181204" y="2247925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08355" tIns="108355" rIns="108355" bIns="108355" numCol="1" spcCol="1270" anchor="ctr" anchorCtr="0">
            <a:noAutofit/>
            <a:sp3d extrusionH="28000" prstMaterial="matte"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Koç İlköğretim okulu	</a:t>
            </a:r>
            <a:endParaRPr lang="tr-TR" sz="1600" b="1" kern="1200" cap="small" baseline="0" dirty="0"/>
          </a:p>
        </p:txBody>
      </p:sp>
      <p:sp>
        <p:nvSpPr>
          <p:cNvPr id="15" name="Serbest Form 14"/>
          <p:cNvSpPr/>
          <p:nvPr/>
        </p:nvSpPr>
        <p:spPr>
          <a:xfrm>
            <a:off x="4827810" y="2110372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dirty="0"/>
              <a:t>K</a:t>
            </a:r>
            <a:r>
              <a:rPr lang="tr-TR" sz="1600" b="0" i="0" u="none" kern="1200" dirty="0" smtClean="0"/>
              <a:t>uran </a:t>
            </a:r>
            <a:r>
              <a:rPr lang="tr-TR" sz="1600" dirty="0" smtClean="0"/>
              <a:t>K</a:t>
            </a:r>
            <a:r>
              <a:rPr lang="tr-TR" sz="1600" b="0" i="0" u="none" kern="1200" dirty="0" smtClean="0"/>
              <a:t>ursu	</a:t>
            </a:r>
            <a:endParaRPr lang="tr-TR" sz="1600" b="1" kern="1200" cap="small" baseline="0" dirty="0"/>
          </a:p>
        </p:txBody>
      </p:sp>
      <p:sp>
        <p:nvSpPr>
          <p:cNvPr id="17" name="Serbest Form 16"/>
          <p:cNvSpPr/>
          <p:nvPr/>
        </p:nvSpPr>
        <p:spPr>
          <a:xfrm>
            <a:off x="5482704" y="2009351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00735" tIns="100735" rIns="100735" bIns="100735" numCol="1" spcCol="1270" anchor="ctr" anchorCtr="0">
            <a:noAutofit/>
            <a:sp3d extrusionH="28000" prstMaterial="matte"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Nuh-Mar Market karşısı	</a:t>
            </a:r>
            <a:endParaRPr lang="tr-TR" sz="1600" b="1" kern="1200" cap="small" baseline="0" dirty="0"/>
          </a:p>
        </p:txBody>
      </p:sp>
      <p:sp>
        <p:nvSpPr>
          <p:cNvPr id="18" name="Serbest Form 17"/>
          <p:cNvSpPr/>
          <p:nvPr/>
        </p:nvSpPr>
        <p:spPr>
          <a:xfrm>
            <a:off x="6110236" y="1857356"/>
            <a:ext cx="591223" cy="1921150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00735" tIns="100735" rIns="100735" bIns="100735" numCol="1" spcCol="1270" anchor="ctr" anchorCtr="0">
            <a:noAutofit/>
            <a:sp3d extrusionH="28000" prstMaterial="matte"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dirty="0" smtClean="0"/>
              <a:t>D</a:t>
            </a:r>
            <a:r>
              <a:rPr lang="tr-TR" sz="1600" b="1" kern="1200" cap="small" baseline="0" dirty="0" smtClean="0"/>
              <a:t>amla</a:t>
            </a:r>
            <a:r>
              <a:rPr lang="tr-TR" sz="1600" b="1" kern="1200" cap="small" dirty="0" smtClean="0"/>
              <a:t> Market Karşısı</a:t>
            </a:r>
            <a:endParaRPr lang="tr-TR" sz="1600" b="1" kern="1200" cap="small" baseline="0" dirty="0"/>
          </a:p>
        </p:txBody>
      </p:sp>
      <p:sp>
        <p:nvSpPr>
          <p:cNvPr id="19" name="Serbest Form 18"/>
          <p:cNvSpPr/>
          <p:nvPr/>
        </p:nvSpPr>
        <p:spPr>
          <a:xfrm rot="21233961">
            <a:off x="6728748" y="1818738"/>
            <a:ext cx="576000" cy="1753901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dirty="0" smtClean="0"/>
              <a:t>Sümer Taksi Önü</a:t>
            </a:r>
            <a:r>
              <a:rPr lang="tr-TR" sz="2400" b="0" i="0" u="none" kern="1200" dirty="0" smtClean="0"/>
              <a:t>	</a:t>
            </a:r>
            <a:endParaRPr lang="tr-TR" sz="2400" b="1" kern="1200" cap="small" baseline="0" dirty="0"/>
          </a:p>
        </p:txBody>
      </p:sp>
      <p:sp>
        <p:nvSpPr>
          <p:cNvPr id="21" name="Serbest Form 20"/>
          <p:cNvSpPr/>
          <p:nvPr/>
        </p:nvSpPr>
        <p:spPr>
          <a:xfrm rot="21360323">
            <a:off x="7317060" y="1526779"/>
            <a:ext cx="504000" cy="1943113"/>
          </a:xfrm>
          <a:custGeom>
            <a:avLst/>
            <a:gdLst>
              <a:gd name="connsiteX0" fmla="*/ 0 w 658701"/>
              <a:gd name="connsiteY0" fmla="*/ 109786 h 1943113"/>
              <a:gd name="connsiteX1" fmla="*/ 109786 w 658701"/>
              <a:gd name="connsiteY1" fmla="*/ 0 h 1943113"/>
              <a:gd name="connsiteX2" fmla="*/ 548915 w 658701"/>
              <a:gd name="connsiteY2" fmla="*/ 0 h 1943113"/>
              <a:gd name="connsiteX3" fmla="*/ 658701 w 658701"/>
              <a:gd name="connsiteY3" fmla="*/ 109786 h 1943113"/>
              <a:gd name="connsiteX4" fmla="*/ 658701 w 658701"/>
              <a:gd name="connsiteY4" fmla="*/ 1833327 h 1943113"/>
              <a:gd name="connsiteX5" fmla="*/ 548915 w 658701"/>
              <a:gd name="connsiteY5" fmla="*/ 1943113 h 1943113"/>
              <a:gd name="connsiteX6" fmla="*/ 109786 w 658701"/>
              <a:gd name="connsiteY6" fmla="*/ 1943113 h 1943113"/>
              <a:gd name="connsiteX7" fmla="*/ 0 w 658701"/>
              <a:gd name="connsiteY7" fmla="*/ 1833327 h 1943113"/>
              <a:gd name="connsiteX8" fmla="*/ 0 w 658701"/>
              <a:gd name="connsiteY8" fmla="*/ 109786 h 194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701" h="1943113">
                <a:moveTo>
                  <a:pt x="0" y="109786"/>
                </a:moveTo>
                <a:cubicBezTo>
                  <a:pt x="0" y="49153"/>
                  <a:pt x="49153" y="0"/>
                  <a:pt x="109786" y="0"/>
                </a:cubicBezTo>
                <a:lnTo>
                  <a:pt x="548915" y="0"/>
                </a:lnTo>
                <a:cubicBezTo>
                  <a:pt x="609548" y="0"/>
                  <a:pt x="658701" y="49153"/>
                  <a:pt x="658701" y="109786"/>
                </a:cubicBezTo>
                <a:lnTo>
                  <a:pt x="658701" y="1833327"/>
                </a:lnTo>
                <a:cubicBezTo>
                  <a:pt x="658701" y="1893960"/>
                  <a:pt x="609548" y="1943113"/>
                  <a:pt x="548915" y="1943113"/>
                </a:cubicBezTo>
                <a:lnTo>
                  <a:pt x="109786" y="1943113"/>
                </a:lnTo>
                <a:cubicBezTo>
                  <a:pt x="49153" y="1943113"/>
                  <a:pt x="0" y="1893960"/>
                  <a:pt x="0" y="1833327"/>
                </a:cubicBezTo>
                <a:lnTo>
                  <a:pt x="0" y="109786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123595" tIns="123595" rIns="123595" bIns="123595" numCol="1" spcCol="1270" anchor="ctr" anchorCtr="0">
            <a:noAutofit/>
            <a:sp3d extrusionH="28000" prstMaterial="matte"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0" i="0" u="none" kern="1200" dirty="0" smtClean="0"/>
              <a:t>Cumhuriyet İlköğretim Okulu</a:t>
            </a:r>
            <a:endParaRPr lang="tr-TR" sz="1600" b="1" kern="1200" cap="small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414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18.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1.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85952131"/>
              </p:ext>
            </p:extLst>
          </p:nvPr>
        </p:nvGraphicFramePr>
        <p:xfrm>
          <a:off x="428596" y="836712"/>
          <a:ext cx="8358246" cy="4735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7345348"/>
              </p:ext>
            </p:extLst>
          </p:nvPr>
        </p:nvGraphicFramePr>
        <p:xfrm>
          <a:off x="971600" y="5013176"/>
          <a:ext cx="5328592" cy="921351"/>
        </p:xfrm>
        <a:graphic>
          <a:graphicData uri="http://schemas.openxmlformats.org/drawingml/2006/table">
            <a:tbl>
              <a:tblPr/>
              <a:tblGrid>
                <a:gridCol w="242250"/>
                <a:gridCol w="571980"/>
                <a:gridCol w="706564"/>
                <a:gridCol w="901294"/>
                <a:gridCol w="761227"/>
                <a:gridCol w="1107240"/>
                <a:gridCol w="1038037"/>
              </a:tblGrid>
              <a:tr h="303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711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D-100 Karayolu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TOKİ ilköğretim Okulu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Karaköy </a:t>
                      </a:r>
                      <a:r>
                        <a:rPr lang="tr-TR" sz="1000" dirty="0" err="1" smtClean="0"/>
                        <a:t>Toki</a:t>
                      </a:r>
                      <a:r>
                        <a:rPr lang="tr-TR" sz="1000" dirty="0" smtClean="0"/>
                        <a:t>  1. Etap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Karaköy Sapağı Belediye Otobüs durağı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Kampus</a:t>
                      </a:r>
                      <a:endParaRPr lang="tr-TR" sz="100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921736301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18.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1.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1870301"/>
              </p:ext>
            </p:extLst>
          </p:nvPr>
        </p:nvGraphicFramePr>
        <p:xfrm>
          <a:off x="539552" y="5085184"/>
          <a:ext cx="4731111" cy="928694"/>
        </p:xfrm>
        <a:graphic>
          <a:graphicData uri="http://schemas.openxmlformats.org/drawingml/2006/table">
            <a:tbl>
              <a:tblPr/>
              <a:tblGrid>
                <a:gridCol w="316286"/>
                <a:gridCol w="746787"/>
                <a:gridCol w="922500"/>
                <a:gridCol w="966429"/>
                <a:gridCol w="968626"/>
                <a:gridCol w="810483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Karaköy sapağı Otobüs durağı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Karaköy TOKİ 1. Etap Önü</a:t>
                      </a:r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3101528126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6690457"/>
              </p:ext>
            </p:extLst>
          </p:nvPr>
        </p:nvGraphicFramePr>
        <p:xfrm>
          <a:off x="251520" y="5013176"/>
          <a:ext cx="7479623" cy="1152128"/>
        </p:xfrm>
        <a:graphic>
          <a:graphicData uri="http://schemas.openxmlformats.org/drawingml/2006/table">
            <a:tbl>
              <a:tblPr/>
              <a:tblGrid>
                <a:gridCol w="423707"/>
                <a:gridCol w="1000422"/>
                <a:gridCol w="1294663"/>
                <a:gridCol w="1294663"/>
                <a:gridCol w="1297606"/>
                <a:gridCol w="1082810"/>
                <a:gridCol w="1085752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239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KAMPÜS KARAKÖY TOKİ 2.ETAP ALT BELEDİYE OTOBÜS DURAĞI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Karaköy TOKİ 2.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ETAP Üst Belediye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000" b="0" i="0" u="none" dirty="0" smtClean="0"/>
                        <a:t>Karaköy Sapağı</a:t>
                      </a:r>
                      <a:r>
                        <a:rPr lang="tr-TR" sz="1000" b="0" i="0" u="none" baseline="0" dirty="0" smtClean="0"/>
                        <a:t> –Otobüs Durağı</a:t>
                      </a:r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1" cap="small" baseline="0" dirty="0" smtClean="0"/>
                        <a:t>Kampus</a:t>
                      </a:r>
                    </a:p>
                    <a:p>
                      <a:pPr lvl="0"/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19.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</a:t>
            </a:r>
            <a:r>
              <a:rPr lang="tr-TR" sz="4000" b="1" dirty="0"/>
              <a:t>2</a:t>
            </a:r>
            <a:r>
              <a:rPr lang="tr-TR" sz="4000" b="1" dirty="0" smtClean="0"/>
              <a:t>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41706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013153751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2770300"/>
              </p:ext>
            </p:extLst>
          </p:nvPr>
        </p:nvGraphicFramePr>
        <p:xfrm>
          <a:off x="251520" y="5013176"/>
          <a:ext cx="6518660" cy="928694"/>
        </p:xfrm>
        <a:graphic>
          <a:graphicData uri="http://schemas.openxmlformats.org/drawingml/2006/table">
            <a:tbl>
              <a:tblPr/>
              <a:tblGrid>
                <a:gridCol w="391020"/>
                <a:gridCol w="923244"/>
                <a:gridCol w="1140477"/>
                <a:gridCol w="1194786"/>
                <a:gridCol w="933571"/>
                <a:gridCol w="933571"/>
                <a:gridCol w="1001991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Karaköy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sapağı Belediye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Otobüs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Karaköy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TOKİ 2. ETAP Alt Belediye Otobüs 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Karaköy  TOKİ 2. Etap Üst  Belediye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Otobüs Durağı</a:t>
                      </a:r>
                      <a:endParaRPr lang="tr-TR" sz="1000" b="1" cap="small" baseline="0" dirty="0"/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>
                <a:latin typeface="Arial" charset="0"/>
              </a:rPr>
              <a:t/>
            </a:r>
            <a:br>
              <a:rPr lang="tr-TR" sz="4000" b="1" dirty="0" smtClean="0">
                <a:latin typeface="Arial" charset="0"/>
              </a:rPr>
            </a:br>
            <a:r>
              <a:rPr lang="tr-TR" sz="4000" b="1" dirty="0" smtClean="0"/>
              <a:t>19.</a:t>
            </a:r>
            <a:r>
              <a:rPr lang="tr-TR" sz="4000" dirty="0" smtClean="0"/>
              <a:t> </a:t>
            </a:r>
            <a:r>
              <a:rPr lang="tr-TR" sz="4000" b="1" dirty="0" smtClean="0"/>
              <a:t>KARAKÖY</a:t>
            </a:r>
            <a:r>
              <a:rPr lang="tr-TR" sz="4000" dirty="0" smtClean="0"/>
              <a:t> </a:t>
            </a:r>
            <a:r>
              <a:rPr lang="tr-TR" sz="4000" b="1" dirty="0" smtClean="0"/>
              <a:t>TOKİ </a:t>
            </a:r>
            <a:r>
              <a:rPr lang="tr-TR" sz="4000" b="1" dirty="0"/>
              <a:t>2</a:t>
            </a:r>
            <a:r>
              <a:rPr lang="tr-TR" sz="4000" b="1" dirty="0" smtClean="0"/>
              <a:t>. ETAP GÜZERGAHI</a:t>
            </a:r>
            <a:r>
              <a:rPr lang="tr-TR" sz="4000" dirty="0" smtClean="0"/>
              <a:t>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7810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2. SOKU MAH. GÜZERGAHI</a:t>
            </a:r>
            <a:b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</a:b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7045453"/>
              </p:ext>
            </p:extLst>
          </p:nvPr>
        </p:nvGraphicFramePr>
        <p:xfrm>
          <a:off x="214285" y="5643578"/>
          <a:ext cx="8643993" cy="810799"/>
        </p:xfrm>
        <a:graphic>
          <a:graphicData uri="http://schemas.openxmlformats.org/drawingml/2006/table">
            <a:tbl>
              <a:tblPr/>
              <a:tblGrid>
                <a:gridCol w="299000"/>
                <a:gridCol w="705971"/>
                <a:gridCol w="872082"/>
                <a:gridCol w="913609"/>
                <a:gridCol w="915687"/>
                <a:gridCol w="764111"/>
                <a:gridCol w="766186"/>
                <a:gridCol w="714276"/>
                <a:gridCol w="666520"/>
                <a:gridCol w="764609"/>
                <a:gridCol w="647333"/>
                <a:gridCol w="614609"/>
              </a:tblGrid>
              <a:tr h="2795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6587" marR="6587" marT="658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</a:p>
                  </a:txBody>
                  <a:tcPr marL="6587" marR="6587" marT="6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312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Hacı Nakkaş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Yanı - A101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Karadere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Cad. 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İğnesi Köprüsü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Kanal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Çömlekçiler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öyü 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Dodurga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Mah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Özel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Çağsu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Hastanesi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000" b="0" i="0" u="none" dirty="0" smtClean="0"/>
                        <a:t>Küplüce Camii/Savcılar Market</a:t>
                      </a:r>
                      <a:endParaRPr lang="tr-TR" sz="1000" dirty="0"/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Kampus</a:t>
                      </a:r>
                    </a:p>
                  </a:txBody>
                  <a:tcPr marL="6587" marR="6587" marT="6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2506500840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960512"/>
              </p:ext>
            </p:extLst>
          </p:nvPr>
        </p:nvGraphicFramePr>
        <p:xfrm>
          <a:off x="251520" y="5013176"/>
          <a:ext cx="8715435" cy="907658"/>
        </p:xfrm>
        <a:graphic>
          <a:graphicData uri="http://schemas.openxmlformats.org/drawingml/2006/table">
            <a:tbl>
              <a:tblPr/>
              <a:tblGrid>
                <a:gridCol w="301470"/>
                <a:gridCol w="711806"/>
                <a:gridCol w="879290"/>
                <a:gridCol w="921161"/>
                <a:gridCol w="923254"/>
                <a:gridCol w="770425"/>
                <a:gridCol w="772518"/>
                <a:gridCol w="720180"/>
                <a:gridCol w="672029"/>
                <a:gridCol w="711806"/>
                <a:gridCol w="711806"/>
                <a:gridCol w="619690"/>
              </a:tblGrid>
              <a:tr h="2931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640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100 Karayolu Üzeri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i="0" u="none" dirty="0" smtClean="0"/>
                        <a:t>Küplüce Camii/Savcılar Market</a:t>
                      </a:r>
                      <a:endParaRPr lang="tr-TR" sz="1000" dirty="0"/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Özel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Ç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ağsu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Hastanesi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Dodurga mah.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Çömlekçiler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öyü Yol Kavşağı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Kanal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İğnesi Köprüsü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Karadere Cad. 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Hacı Nakkaş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Yanı – A101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2. SOKU MAH.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307577340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4390890"/>
              </p:ext>
            </p:extLst>
          </p:nvPr>
        </p:nvGraphicFramePr>
        <p:xfrm>
          <a:off x="179516" y="5157192"/>
          <a:ext cx="8928988" cy="1584176"/>
        </p:xfrm>
        <a:graphic>
          <a:graphicData uri="http://schemas.openxmlformats.org/drawingml/2006/table">
            <a:tbl>
              <a:tblPr/>
              <a:tblGrid>
                <a:gridCol w="244464"/>
                <a:gridCol w="497614"/>
                <a:gridCol w="615129"/>
                <a:gridCol w="571455"/>
                <a:gridCol w="571455"/>
                <a:gridCol w="642887"/>
                <a:gridCol w="714319"/>
                <a:gridCol w="642887"/>
                <a:gridCol w="642887"/>
                <a:gridCol w="642887"/>
                <a:gridCol w="642887"/>
                <a:gridCol w="785751"/>
                <a:gridCol w="642887"/>
                <a:gridCol w="642887"/>
                <a:gridCol w="428592"/>
              </a:tblGrid>
              <a:tr h="6555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10.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11.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12.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13.</a:t>
                      </a:r>
                      <a:endParaRPr lang="tr-TR" sz="1000" b="1" dirty="0"/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9286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Gökdemir Benzinlik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ORÜS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TERMİNAL SİTELERİ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lıca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Kınık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Yeni Mahalle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amii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Küçük Berk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Sapağı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Fidancılık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Bolu Birlik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Gıda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Aydın Evler Kavşağı</a:t>
                      </a:r>
                      <a:endParaRPr lang="tr-TR" sz="1000" b="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tr-TR" sz="1000" b="0" dirty="0" smtClean="0"/>
                        <a:t>Süleymaniye Yurdu Önü</a:t>
                      </a:r>
                      <a:endParaRPr lang="tr-TR" sz="1000" b="0" dirty="0"/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/>
                        <a:t>Yarenler  Sitesi</a:t>
                      </a:r>
                    </a:p>
                    <a:p>
                      <a:pPr lvl="0" algn="ctr"/>
                      <a:endParaRPr lang="tr-TR" sz="1000" b="0" dirty="0"/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dirty="0" smtClean="0"/>
                        <a:t>Mudurnu Yolu</a:t>
                      </a:r>
                      <a:endParaRPr lang="tr-TR" sz="1000" b="0" dirty="0" smtClean="0"/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3. KARACASU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093294793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0332259"/>
              </p:ext>
            </p:extLst>
          </p:nvPr>
        </p:nvGraphicFramePr>
        <p:xfrm>
          <a:off x="539552" y="5085184"/>
          <a:ext cx="8352928" cy="857256"/>
        </p:xfrm>
        <a:graphic>
          <a:graphicData uri="http://schemas.openxmlformats.org/drawingml/2006/table">
            <a:tbl>
              <a:tblPr/>
              <a:tblGrid>
                <a:gridCol w="217245"/>
                <a:gridCol w="441118"/>
                <a:gridCol w="493765"/>
                <a:gridCol w="576064"/>
                <a:gridCol w="648072"/>
                <a:gridCol w="668665"/>
                <a:gridCol w="483463"/>
                <a:gridCol w="582603"/>
                <a:gridCol w="597963"/>
                <a:gridCol w="597963"/>
                <a:gridCol w="597963"/>
                <a:gridCol w="597963"/>
                <a:gridCol w="672709"/>
                <a:gridCol w="597963"/>
                <a:gridCol w="579409"/>
              </a:tblGrid>
              <a:tr h="222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4879" marR="4879" marT="48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352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Mudurnu Yolu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Yarenler Sitesi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Süleymaniye Yurdu Önü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BP Benzinlik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Bolu Birlik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Gıda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Ulaş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Fidancılık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Küçükberk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Sapağı</a:t>
                      </a: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Yeni Mahalle Cami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Ilıca Kınık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Terminal Siteleri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ORÜS ÖNÜ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Gökdemir Benzinlik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9" marR="4879" marT="48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3. KARACASU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718317108"/>
              </p:ext>
            </p:extLst>
          </p:nvPr>
        </p:nvGraphicFramePr>
        <p:xfrm>
          <a:off x="467544" y="116632"/>
          <a:ext cx="853589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4926484"/>
              </p:ext>
            </p:extLst>
          </p:nvPr>
        </p:nvGraphicFramePr>
        <p:xfrm>
          <a:off x="142844" y="5643578"/>
          <a:ext cx="7744129" cy="928694"/>
        </p:xfrm>
        <a:graphic>
          <a:graphicData uri="http://schemas.openxmlformats.org/drawingml/2006/table">
            <a:tbl>
              <a:tblPr/>
              <a:tblGrid>
                <a:gridCol w="291619"/>
                <a:gridCol w="688548"/>
                <a:gridCol w="850557"/>
                <a:gridCol w="850557"/>
                <a:gridCol w="891061"/>
                <a:gridCol w="893086"/>
                <a:gridCol w="893086"/>
                <a:gridCol w="893086"/>
                <a:gridCol w="745252"/>
                <a:gridCol w="747277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sabah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small" baseline="0" dirty="0" smtClean="0">
                          <a:solidFill>
                            <a:schemeClr val="tx1"/>
                          </a:solidFill>
                        </a:rPr>
                        <a:t>Dilek evler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Murat Siteleri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Köroğlu Devlet Hastanesi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Otobüs Durağı Karşısı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ski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Tekel Binası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BMYO Üstgeçit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4. MURAT SİTELERİ GÜZERGAHI</a:t>
            </a:r>
            <a:r>
              <a:rPr lang="tr-TR" sz="3600" b="1" cap="small" dirty="0" smtClean="0"/>
              <a:t/>
            </a:r>
            <a:br>
              <a:rPr lang="tr-TR" sz="3600" b="1" cap="small" dirty="0" smtClean="0"/>
            </a:br>
            <a:endParaRPr lang="tr-TR" sz="3600" cap="small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805752830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4912619"/>
              </p:ext>
            </p:extLst>
          </p:nvPr>
        </p:nvGraphicFramePr>
        <p:xfrm>
          <a:off x="142844" y="5643578"/>
          <a:ext cx="7564193" cy="928694"/>
        </p:xfrm>
        <a:graphic>
          <a:graphicData uri="http://schemas.openxmlformats.org/drawingml/2006/table">
            <a:tbl>
              <a:tblPr/>
              <a:tblGrid>
                <a:gridCol w="376770"/>
                <a:gridCol w="889597"/>
                <a:gridCol w="1098913"/>
                <a:gridCol w="1151244"/>
                <a:gridCol w="1153860"/>
                <a:gridCol w="962859"/>
                <a:gridCol w="965475"/>
                <a:gridCol w="965475"/>
              </a:tblGrid>
              <a:tr h="328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akşam</a:t>
                      </a:r>
                    </a:p>
                  </a:txBody>
                  <a:tcPr marL="8562" marR="8562" marT="85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Durak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00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İsim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Kampus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100 Karayolu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Belediye Otobüs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Köroğlu Devlet Hastanesi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Murat Siteleri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Dilek Evler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Yol servisi\abant+izzet+baysal+üniversitesi.jpe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366550">
            <a:off x="6551674" y="-1569956"/>
            <a:ext cx="3581403" cy="3604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3200" b="1" cap="small" dirty="0" smtClean="0">
                <a:latin typeface="Times New Roman" pitchFamily="18" charset="0"/>
                <a:cs typeface="Times New Roman" pitchFamily="18" charset="0"/>
              </a:rPr>
              <a:t>4. MURAT SİTELERİ GÜZERGAHI</a:t>
            </a:r>
            <a:endParaRPr lang="tr-T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xmlns="" val="1516394915"/>
              </p:ext>
            </p:extLst>
          </p:nvPr>
        </p:nvGraphicFramePr>
        <p:xfrm>
          <a:off x="428596" y="714356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p3d extrusionH="152250" prstMaterial="matte">
          <a:bevelT w="165100" prst="coolSlant"/>
        </a:sp3d>
      </a:spPr>
      <a:bodyPr spcFirstLastPara="0" vert="vert270" wrap="square" lIns="147323" tIns="147323" rIns="147323" bIns="147323" numCol="1" spcCol="1270" anchor="ctr" anchorCtr="0">
        <a:noAutofit/>
        <a:sp3d extrusionH="28000" prstMaterial="matte"/>
      </a:bodyPr>
      <a:lstStyle>
        <a:defPPr algn="ctr" defTabSz="1066800">
          <a:lnSpc>
            <a:spcPct val="90000"/>
          </a:lnSpc>
          <a:spcBef>
            <a:spcPct val="0"/>
          </a:spcBef>
          <a:spcAft>
            <a:spcPct val="35000"/>
          </a:spcAft>
          <a:defRPr sz="2400" b="1" kern="1200" cap="small" baseline="0" dirty="0" smtClean="0">
            <a:solidFill>
              <a:srgbClr val="FF0000"/>
            </a:solidFill>
          </a:defRPr>
        </a:defPPr>
      </a:lstStyle>
      <a:style>
        <a:lnRef idx="0">
          <a:schemeClr val="accent1">
            <a:shade val="80000"/>
            <a:hueOff val="0"/>
            <a:satOff val="0"/>
            <a:lumOff val="0"/>
            <a:alphaOff val="0"/>
          </a:schemeClr>
        </a:lnRef>
        <a:fillRef idx="1">
          <a:schemeClr val="lt1">
            <a:hueOff val="0"/>
            <a:satOff val="0"/>
            <a:lumOff val="0"/>
            <a:alphaOff val="0"/>
          </a:schemeClr>
        </a:fillRef>
        <a:effectRef idx="2">
          <a:schemeClr val="lt1"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2709</Words>
  <Application>Microsoft Office PowerPoint</Application>
  <PresentationFormat>Ekran Gösterisi (4:3)</PresentationFormat>
  <Paragraphs>1079</Paragraphs>
  <Slides>39</Slides>
  <Notes>39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Ofis Teması</vt:lpstr>
      <vt:lpstr>2016 YILI PERSONEL SERVİS GÜZERGAH LİSTESİ</vt:lpstr>
      <vt:lpstr>1. KURUÇAY MAH.GÜZERGAHI</vt:lpstr>
      <vt:lpstr>1. KURUÇAY MAH.GÜZERGAHI</vt:lpstr>
      <vt:lpstr>2. SOKU MAH. GÜZERGAHI </vt:lpstr>
      <vt:lpstr>2. SOKU MAH. GÜZERGAHI </vt:lpstr>
      <vt:lpstr>3. KARACASU GÜZERGAHI</vt:lpstr>
      <vt:lpstr>3. KARACASU GÜZERGAHI </vt:lpstr>
      <vt:lpstr>4. MURAT SİTELERİ GÜZERGAHI </vt:lpstr>
      <vt:lpstr>4. MURAT SİTELERİ GÜZERGAHI</vt:lpstr>
      <vt:lpstr>5. AKPINAR MAH. GÜZERGAHI</vt:lpstr>
      <vt:lpstr>5. AKPINAR MAH. GÜZERGAHI</vt:lpstr>
      <vt:lpstr>6. Gölyüzü mah. Güzergahı  </vt:lpstr>
      <vt:lpstr>6. Gölyüzü mah. Güzergahı  </vt:lpstr>
      <vt:lpstr>7. ASMALI DURAK GÜZERGAHI</vt:lpstr>
      <vt:lpstr>7. ASMALI DURAK GÜZERGAHI</vt:lpstr>
      <vt:lpstr>8. BAHÇELİEVLER MAH. GÜZERGAHI</vt:lpstr>
      <vt:lpstr>8. BAHÇELİEVLER MAH. GÜZERGAHI</vt:lpstr>
      <vt:lpstr>9. SAĞLIK MÜDÜRLÜĞÜ GÜZERGAHI</vt:lpstr>
      <vt:lpstr>9. SAĞLIK MÜDÜRLÜĞÜ GÜZERGAHI</vt:lpstr>
      <vt:lpstr>10. BEŞKAVAKLAR-KÜLTÜR MAH.güzergahI </vt:lpstr>
      <vt:lpstr>10. BEŞKAVAKLAR-KÜLTÜR MAH. GÜZERGAHI</vt:lpstr>
      <vt:lpstr>11. BORAZANLAR MAH.GÜZERGAHI-1 </vt:lpstr>
      <vt:lpstr>11. BORAZANLAR MAH.GÜZERGAHI-1 </vt:lpstr>
      <vt:lpstr>12. BORAZANLAR MAH. GÜZERGAHI-2 </vt:lpstr>
      <vt:lpstr>12. BORAZANLAR MAH. GÜZERGAHI-2 </vt:lpstr>
      <vt:lpstr>13. İzzet baysal mah. Güzergahı  </vt:lpstr>
      <vt:lpstr>13. İzzet baysal mah. Güzergahı  </vt:lpstr>
      <vt:lpstr>14. UMUT VE YAŞAMKENT MAH.GÜZERGAHI-1 </vt:lpstr>
      <vt:lpstr>14. UMUT VE YAŞAMKENT MAH.GÜZERGAHI-1  </vt:lpstr>
      <vt:lpstr>15. UMUT VE YAŞAMKENT MAH.GÜZERGAHI-2 </vt:lpstr>
      <vt:lpstr>15. UMUT VE YAŞAMKENT MAH.GÜZERGAHI-2 </vt:lpstr>
      <vt:lpstr>16.TOKİ KÜRKÇÜLER MEMUR-SEN GÜZERGAHI</vt:lpstr>
      <vt:lpstr>16. TOKİ KÜRKÇÜLER MEMUR-SEN GÜZERGAHI</vt:lpstr>
      <vt:lpstr>17. SÜMER MAH. GÜZERGAHI </vt:lpstr>
      <vt:lpstr>17. SÜMER MAH. GÜZERGAHI </vt:lpstr>
      <vt:lpstr> 18. KARAKÖY TOKİ 1. ETAP GÜZERGAHI   </vt:lpstr>
      <vt:lpstr> 18. KARAKÖY TOKİ 1. ETAP GÜZERGAHI   </vt:lpstr>
      <vt:lpstr> 19. KARAKÖY TOKİ 2. ETAP GÜZERGAHI   </vt:lpstr>
      <vt:lpstr> 19. KARAKÖY TOKİ 2. ETAP GÜZERGAHI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Dell</dc:creator>
  <cp:lastModifiedBy>Basin-Nhn</cp:lastModifiedBy>
  <cp:revision>370</cp:revision>
  <cp:lastPrinted>2015-10-07T07:58:08Z</cp:lastPrinted>
  <dcterms:created xsi:type="dcterms:W3CDTF">2010-11-04T07:51:47Z</dcterms:created>
  <dcterms:modified xsi:type="dcterms:W3CDTF">2015-12-24T13:57:24Z</dcterms:modified>
</cp:coreProperties>
</file>